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9" r:id="rId9"/>
    <p:sldId id="272" r:id="rId10"/>
    <p:sldId id="273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40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30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95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24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73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57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55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717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45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32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2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1BC40-A849-41FA-91F6-78281998BFC1}" type="datetimeFigureOut">
              <a:rPr lang="en-CA" smtClean="0"/>
              <a:pPr/>
              <a:t>2022-06-08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90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584" y="1412776"/>
            <a:ext cx="7850832" cy="2159496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JJC Personal finance consulting</a:t>
            </a:r>
            <a:br>
              <a:rPr lang="en-CA" dirty="0"/>
            </a:br>
            <a:r>
              <a:rPr lang="en-CA" sz="3556" dirty="0"/>
              <a:t>Willy Buys a car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685800"/>
          </a:xfrm>
        </p:spPr>
        <p:txBody>
          <a:bodyPr/>
          <a:lstStyle/>
          <a:p>
            <a:r>
              <a:rPr lang="en-CA" dirty="0"/>
              <a:t>Team Members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what this means for the organization.</a:t>
            </a:r>
          </a:p>
          <a:p>
            <a:r>
              <a:rPr lang="en-CA" dirty="0"/>
              <a:t>Pros/cons</a:t>
            </a:r>
          </a:p>
          <a:p>
            <a:r>
              <a:rPr lang="en-CA" dirty="0"/>
              <a:t>How well does it accomplish the goals outlined in your case?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Decision Criteria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do you choose between your options?  Explain why you selected the option you did</a:t>
            </a:r>
          </a:p>
          <a:p>
            <a:r>
              <a:rPr lang="en-CA" dirty="0"/>
              <a:t>If there are finances involved in your decisions, make sure you tackle those</a:t>
            </a:r>
          </a:p>
          <a:p>
            <a:r>
              <a:rPr lang="en-CA" dirty="0"/>
              <a:t>Consider profitability, sales trends, marketability, staffing, supplier relationships, fit with your skill sets, demographics, future demand, etc.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Alternatives should be measured against the key decision criteria you listed on the last slide.</a:t>
            </a:r>
          </a:p>
          <a:p>
            <a:pPr lvl="0"/>
            <a:r>
              <a:rPr lang="en-CA" dirty="0"/>
              <a:t>Most suitable alternative should be selected and state why it was the best fit.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632848" cy="4248471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What are the next steps for the decision maker?  This can be broken down into short term, medium term and long term</a:t>
            </a:r>
          </a:p>
          <a:p>
            <a:pPr lvl="0"/>
            <a:r>
              <a:rPr lang="en-CA" dirty="0"/>
              <a:t>How does he/she make your recommended changes?</a:t>
            </a:r>
          </a:p>
          <a:p>
            <a:pPr lvl="1"/>
            <a:r>
              <a:rPr lang="en-CA" dirty="0"/>
              <a:t>This is the most important area of your entire presentation!  Put the appropriate thought in!</a:t>
            </a:r>
          </a:p>
          <a:p>
            <a:pPr lvl="0"/>
            <a:r>
              <a:rPr lang="en-CA" dirty="0"/>
              <a:t>What is the urgency of the situation?</a:t>
            </a:r>
          </a:p>
          <a:p>
            <a:pPr lvl="0"/>
            <a:r>
              <a:rPr lang="en-CA" dirty="0"/>
              <a:t>Don’t be afraid of showing your MATH, Tables, and Graphs – these are your “proof”.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Outline of the presentation topics to be discussed. (Basically the headlines from the rest of this template.)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The problem statement should be a clear, concise statement of exactly what needs to be addressed.</a:t>
            </a:r>
          </a:p>
          <a:p>
            <a:pPr lvl="0"/>
            <a:r>
              <a:rPr lang="en-CA" dirty="0"/>
              <a:t>Tip: Try not to over-think the problem, as a general rule, you ‘gut instinct’ is usually right.</a:t>
            </a:r>
          </a:p>
          <a:p>
            <a:pPr lvl="0"/>
            <a:r>
              <a:rPr lang="en-CA" dirty="0"/>
              <a:t>Consider the urgency of the problem.</a:t>
            </a:r>
          </a:p>
          <a:p>
            <a:pPr lvl="0"/>
            <a:r>
              <a:rPr lang="en-CA" dirty="0"/>
              <a:t>May be one or two overarching problems, and then a couple sub-problems.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Internal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7849939" cy="4364713"/>
          </a:xfrm>
        </p:spPr>
        <p:txBody>
          <a:bodyPr>
            <a:normAutofit/>
          </a:bodyPr>
          <a:lstStyle/>
          <a:p>
            <a:r>
              <a:rPr lang="en-CA" dirty="0"/>
              <a:t>What is the quality of the product or service?  Is it in high demand?</a:t>
            </a:r>
          </a:p>
          <a:p>
            <a:r>
              <a:rPr lang="en-CA" dirty="0"/>
              <a:t>What other internal strengths does the organization have?</a:t>
            </a:r>
          </a:p>
          <a:p>
            <a:r>
              <a:rPr lang="en-CA" dirty="0"/>
              <a:t>What internal vulnerabilities does this organization have?</a:t>
            </a:r>
          </a:p>
          <a:p>
            <a:r>
              <a:rPr lang="en-CA" dirty="0"/>
              <a:t>Think of this as the view of “looking from the outside – in” at your company.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External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Is this a good industry to be involved in?  Why?</a:t>
            </a:r>
          </a:p>
          <a:p>
            <a:r>
              <a:rPr lang="en-CA" dirty="0"/>
              <a:t>How strong is the competition?</a:t>
            </a:r>
          </a:p>
          <a:p>
            <a:r>
              <a:rPr lang="en-CA" dirty="0"/>
              <a:t>Who are my customers?  Who is my potential target market?</a:t>
            </a:r>
          </a:p>
          <a:p>
            <a:r>
              <a:rPr lang="en-CA" dirty="0"/>
              <a:t>Think of this as looking “from the inside, to the outside world” of your company.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Entrepreneur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Is the entrepreneur capable of running this business successfully?</a:t>
            </a:r>
          </a:p>
          <a:p>
            <a:r>
              <a:rPr lang="en-CA" dirty="0"/>
              <a:t>Why or why not?</a:t>
            </a:r>
          </a:p>
          <a:p>
            <a:r>
              <a:rPr lang="en-CA" dirty="0"/>
              <a:t>In some circumstances you might want to place this slide before the Internal and External Analysis (it’s up to you).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3 alternatives</a:t>
            </a:r>
          </a:p>
          <a:p>
            <a:r>
              <a:rPr lang="en-CA" dirty="0"/>
              <a:t>All need to be viable options</a:t>
            </a:r>
          </a:p>
          <a:p>
            <a:r>
              <a:rPr lang="en-CA" dirty="0"/>
              <a:t>One option can usually be “the status quo” (keep things the way they are).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 1 – Status Quo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what this means for the organization.</a:t>
            </a:r>
          </a:p>
          <a:p>
            <a:r>
              <a:rPr lang="en-CA" dirty="0"/>
              <a:t>Pros/cons</a:t>
            </a:r>
          </a:p>
          <a:p>
            <a:r>
              <a:rPr lang="en-CA" dirty="0"/>
              <a:t>How well does it accomplish the goals outlined in your case?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what this means for the organization.</a:t>
            </a:r>
          </a:p>
          <a:p>
            <a:r>
              <a:rPr lang="en-CA" dirty="0"/>
              <a:t>Pros/cons</a:t>
            </a:r>
          </a:p>
          <a:p>
            <a:r>
              <a:rPr lang="en-CA" dirty="0"/>
              <a:t>How well does it accomplish the goals outlined in your case?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121</TotalTime>
  <Words>518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JJC Personal finance consulting Willy Buys a car</vt:lpstr>
      <vt:lpstr>Agenda</vt:lpstr>
      <vt:lpstr>Problem Statement</vt:lpstr>
      <vt:lpstr>Internal Analysis</vt:lpstr>
      <vt:lpstr>External Analysis</vt:lpstr>
      <vt:lpstr>Entrepreneur Capabilities</vt:lpstr>
      <vt:lpstr>Alternatives</vt:lpstr>
      <vt:lpstr>Alternative 1 – Status Quo</vt:lpstr>
      <vt:lpstr>Alternative 2</vt:lpstr>
      <vt:lpstr>Alternative 3</vt:lpstr>
      <vt:lpstr>Decision Criteria </vt:lpstr>
      <vt:lpstr>Recommendation</vt:lpstr>
      <vt:lpstr>Implementation Plan</vt:lpstr>
      <vt:lpstr>Question Period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OQOQOQ  Sustainable Clothing</dc:title>
  <dc:creator>Tori Dundas</dc:creator>
  <cp:lastModifiedBy>Jerry Crampain</cp:lastModifiedBy>
  <cp:revision>12</cp:revision>
  <dcterms:created xsi:type="dcterms:W3CDTF">2015-04-28T04:02:08Z</dcterms:created>
  <dcterms:modified xsi:type="dcterms:W3CDTF">2022-06-08T14:15:02Z</dcterms:modified>
</cp:coreProperties>
</file>