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11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9" r:id="rId8"/>
    <p:sldId id="272" r:id="rId9"/>
    <p:sldId id="273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CA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BC40-A849-41FA-91F6-78281998BFC1}" type="datetimeFigureOut">
              <a:rPr lang="en-CA" smtClean="0"/>
              <a:pPr/>
              <a:t>2023-05-09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BC40-A849-41FA-91F6-78281998BFC1}" type="datetimeFigureOut">
              <a:rPr lang="en-CA" smtClean="0"/>
              <a:pPr/>
              <a:t>2023-05-09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38B0-2946-43AD-A9D8-75D870D2E6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CA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BC40-A849-41FA-91F6-78281998BFC1}" type="datetimeFigureOut">
              <a:rPr lang="en-CA" smtClean="0"/>
              <a:pPr/>
              <a:t>2023-05-09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38B0-2946-43AD-A9D8-75D870D2E6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BC40-A849-41FA-91F6-78281998BFC1}" type="datetimeFigureOut">
              <a:rPr lang="en-CA" smtClean="0"/>
              <a:pPr/>
              <a:t>2023-05-09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38B0-2946-43AD-A9D8-75D870D2E6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CA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BC40-A849-41FA-91F6-78281998BFC1}" type="datetimeFigureOut">
              <a:rPr lang="en-CA" smtClean="0"/>
              <a:pPr/>
              <a:t>2023-05-09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38B0-2946-43AD-A9D8-75D870D2E6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BC40-A849-41FA-91F6-78281998BFC1}" type="datetimeFigureOut">
              <a:rPr lang="en-CA" smtClean="0"/>
              <a:pPr/>
              <a:t>2023-05-09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38B0-2946-43AD-A9D8-75D870D2E6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BC40-A849-41FA-91F6-78281998BFC1}" type="datetimeFigureOut">
              <a:rPr lang="en-CA" smtClean="0"/>
              <a:pPr/>
              <a:t>2023-05-09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38B0-2946-43AD-A9D8-75D870D2E6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BC40-A849-41FA-91F6-78281998BFC1}" type="datetimeFigureOut">
              <a:rPr lang="en-CA" smtClean="0"/>
              <a:pPr/>
              <a:t>2023-05-09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38B0-2946-43AD-A9D8-75D870D2E6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CA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BC40-A849-41FA-91F6-78281998BFC1}" type="datetimeFigureOut">
              <a:rPr lang="en-CA" smtClean="0"/>
              <a:pPr/>
              <a:t>2023-05-09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CA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BC40-A849-41FA-91F6-78281998BFC1}" type="datetimeFigureOut">
              <a:rPr lang="en-CA" smtClean="0"/>
              <a:pPr/>
              <a:t>2023-05-09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7D38B0-2946-43AD-A9D8-75D870D2E6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CA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97D38B0-2946-43AD-A9D8-75D870D2E6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A61BC40-A849-41FA-91F6-78281998BFC1}" type="datetimeFigureOut">
              <a:rPr lang="en-CA" smtClean="0"/>
              <a:pPr/>
              <a:t>2023-05-09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2" r:id="rId1"/>
    <p:sldLayoutId id="2147484313" r:id="rId2"/>
    <p:sldLayoutId id="2147484314" r:id="rId3"/>
    <p:sldLayoutId id="2147484315" r:id="rId4"/>
    <p:sldLayoutId id="2147484316" r:id="rId5"/>
    <p:sldLayoutId id="2147484317" r:id="rId6"/>
    <p:sldLayoutId id="2147484318" r:id="rId7"/>
    <p:sldLayoutId id="2147484319" r:id="rId8"/>
    <p:sldLayoutId id="2147484320" r:id="rId9"/>
    <p:sldLayoutId id="2147484321" r:id="rId10"/>
    <p:sldLayoutId id="214748432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492896"/>
            <a:ext cx="7924800" cy="1752600"/>
          </a:xfrm>
        </p:spPr>
        <p:txBody>
          <a:bodyPr>
            <a:normAutofit/>
          </a:bodyPr>
          <a:lstStyle/>
          <a:p>
            <a:pPr algn="ctr"/>
            <a:r>
              <a:rPr lang="en-CA" sz="6000" b="1" dirty="0"/>
              <a:t>Personal Finance Case</a:t>
            </a:r>
            <a:br>
              <a:rPr lang="en-CA" dirty="0">
                <a:solidFill>
                  <a:schemeClr val="tx1"/>
                </a:solidFill>
              </a:rPr>
            </a:br>
            <a:br>
              <a:rPr lang="en-CA" sz="1200" dirty="0">
                <a:solidFill>
                  <a:schemeClr val="tx1"/>
                </a:solidFill>
              </a:rPr>
            </a:br>
            <a:r>
              <a:rPr lang="en-CA" sz="3556" dirty="0">
                <a:solidFill>
                  <a:schemeClr val="tx1"/>
                </a:solidFill>
              </a:rPr>
              <a:t>2023 MHSCC Personal Finance Case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638800"/>
            <a:ext cx="6400800" cy="685800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Team…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Decision Criteria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How do you choose between your options?  Explain why you selected the option you did</a:t>
            </a:r>
          </a:p>
          <a:p>
            <a:pPr>
              <a:buNone/>
            </a:pPr>
            <a:endParaRPr lang="en-CA" dirty="0"/>
          </a:p>
          <a:p>
            <a:r>
              <a:rPr lang="en-CA" dirty="0"/>
              <a:t>Consider budgeting factors, length of time required to reach financial goals, Jim and Pam’s personal satisfaction, potential for future earnings, debt pay downs, etc.</a:t>
            </a:r>
          </a:p>
          <a:p>
            <a:endParaRPr lang="en-CA" dirty="0"/>
          </a:p>
          <a:p>
            <a:r>
              <a:rPr lang="en-CA" dirty="0"/>
              <a:t>This section can go before your three alternatives if you prefer.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Recommendation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dirty="0"/>
              <a:t>Alternatives should be measured against the key decision criteria you listed on the last slide.</a:t>
            </a:r>
          </a:p>
          <a:p>
            <a:pPr lvl="0">
              <a:buNone/>
            </a:pPr>
            <a:endParaRPr lang="en-CA" dirty="0"/>
          </a:p>
          <a:p>
            <a:pPr lvl="0"/>
            <a:r>
              <a:rPr lang="en-CA" dirty="0"/>
              <a:t>Most suitable alternative should be selected and state why it was the best fit.</a:t>
            </a:r>
          </a:p>
          <a:p>
            <a:pPr>
              <a:buNone/>
            </a:pPr>
            <a:endParaRPr lang="en-C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Implementation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CA" dirty="0"/>
              <a:t>What are the next steps for the couple?  This can be broken down into short term, medium term, and long term</a:t>
            </a:r>
          </a:p>
          <a:p>
            <a:pPr lvl="0">
              <a:buNone/>
            </a:pPr>
            <a:endParaRPr lang="en-CA" dirty="0"/>
          </a:p>
          <a:p>
            <a:pPr lvl="0"/>
            <a:r>
              <a:rPr lang="en-CA" dirty="0"/>
              <a:t>How do they make your recommended changes? </a:t>
            </a:r>
          </a:p>
          <a:p>
            <a:pPr lvl="1"/>
            <a:r>
              <a:rPr lang="en-CA" dirty="0"/>
              <a:t>Be very specific here!  This is the most important aspect of your entire presentation.</a:t>
            </a:r>
          </a:p>
          <a:p>
            <a:pPr lvl="1"/>
            <a:r>
              <a:rPr lang="en-CA" dirty="0"/>
              <a:t>In what order would you like to accomplish these changes? Why?</a:t>
            </a:r>
          </a:p>
          <a:p>
            <a:pPr lvl="1"/>
            <a:r>
              <a:rPr lang="en-CA" dirty="0"/>
              <a:t>Show your math!</a:t>
            </a:r>
          </a:p>
          <a:p>
            <a:pPr lvl="1">
              <a:buNone/>
            </a:pPr>
            <a:endParaRPr lang="en-CA" dirty="0"/>
          </a:p>
          <a:p>
            <a:pPr lvl="0"/>
            <a:r>
              <a:rPr lang="en-CA" dirty="0"/>
              <a:t>What is the urgency of the situation?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Question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Outline of the presentation topics to be discussed.  (Basically, your headings from the following slides.)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endParaRPr lang="en-CA" dirty="0"/>
          </a:p>
          <a:p>
            <a:pPr lvl="0"/>
            <a:r>
              <a:rPr lang="en-CA" dirty="0"/>
              <a:t>Tip: Try not to over-think the problem, as a general rule, your ‘gut instinct’ is usually right</a:t>
            </a:r>
          </a:p>
          <a:p>
            <a:pPr lvl="0">
              <a:buNone/>
            </a:pPr>
            <a:endParaRPr lang="en-CA" dirty="0"/>
          </a:p>
          <a:p>
            <a:pPr lvl="0"/>
            <a:r>
              <a:rPr lang="en-CA" dirty="0"/>
              <a:t>Consider the urgency of the problem</a:t>
            </a:r>
          </a:p>
          <a:p>
            <a:pPr lvl="0"/>
            <a:endParaRPr lang="en-CA" dirty="0"/>
          </a:p>
          <a:p>
            <a:pPr lvl="0"/>
            <a:r>
              <a:rPr lang="en-CA" dirty="0"/>
              <a:t>Could be one overarching problem and then several smaller ones.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Clients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Who are they?</a:t>
            </a:r>
          </a:p>
          <a:p>
            <a:pPr>
              <a:buNone/>
            </a:pPr>
            <a:endParaRPr lang="en-CA" dirty="0"/>
          </a:p>
          <a:p>
            <a:r>
              <a:rPr lang="en-CA" dirty="0"/>
              <a:t>Describe their lifestyle</a:t>
            </a:r>
          </a:p>
          <a:p>
            <a:pPr>
              <a:buNone/>
            </a:pPr>
            <a:endParaRPr lang="en-CA" dirty="0"/>
          </a:p>
          <a:p>
            <a:r>
              <a:rPr lang="en-CA" dirty="0"/>
              <a:t>What are their financial goals?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Financial Situation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Are there any issues with the current financial situation?  </a:t>
            </a:r>
          </a:p>
          <a:p>
            <a:pPr>
              <a:buNone/>
            </a:pPr>
            <a:endParaRPr lang="en-CA" dirty="0"/>
          </a:p>
          <a:p>
            <a:r>
              <a:rPr lang="en-CA" dirty="0"/>
              <a:t>What are their income sources? </a:t>
            </a:r>
          </a:p>
          <a:p>
            <a:pPr>
              <a:buNone/>
            </a:pPr>
            <a:r>
              <a:rPr lang="en-CA" dirty="0"/>
              <a:t> </a:t>
            </a:r>
          </a:p>
          <a:p>
            <a:r>
              <a:rPr lang="en-CA" dirty="0"/>
              <a:t>Where are their expenses?  Does their budget need any work?</a:t>
            </a:r>
          </a:p>
          <a:p>
            <a:pPr marL="114300" indent="0">
              <a:buNone/>
            </a:pPr>
            <a:endParaRPr lang="en-CA" dirty="0"/>
          </a:p>
          <a:p>
            <a:r>
              <a:rPr lang="en-CA" dirty="0"/>
              <a:t>If possible, use tables or graphs to show your analysis.  Be precise with your calculations and </a:t>
            </a:r>
            <a:r>
              <a:rPr lang="en-CA" b="1" dirty="0"/>
              <a:t>show your math</a:t>
            </a:r>
            <a:r>
              <a:rPr lang="en-CA" dirty="0"/>
              <a:t>.</a:t>
            </a:r>
          </a:p>
          <a:p>
            <a:pPr>
              <a:buNone/>
            </a:pPr>
            <a:endParaRPr lang="en-CA" dirty="0"/>
          </a:p>
          <a:p>
            <a:r>
              <a:rPr lang="en-CA" dirty="0"/>
              <a:t>This will likely require more than one slide…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Alternatives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3 alternatives.</a:t>
            </a:r>
          </a:p>
          <a:p>
            <a:pPr>
              <a:buNone/>
            </a:pPr>
            <a:endParaRPr lang="en-CA" dirty="0"/>
          </a:p>
          <a:p>
            <a:r>
              <a:rPr lang="en-CA" dirty="0"/>
              <a:t>All need to be viable options.</a:t>
            </a:r>
          </a:p>
          <a:p>
            <a:pPr>
              <a:buNone/>
            </a:pPr>
            <a:endParaRPr lang="en-CA" dirty="0"/>
          </a:p>
          <a:p>
            <a:r>
              <a:rPr lang="en-CA" dirty="0"/>
              <a:t>One option may be “the status quo” or no changes.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Alternative 1 – Status </a:t>
            </a:r>
            <a:r>
              <a:rPr lang="en-CA" dirty="0" err="1"/>
              <a:t>Qou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Explain what this means for the couple.</a:t>
            </a:r>
          </a:p>
          <a:p>
            <a:pPr>
              <a:buNone/>
            </a:pPr>
            <a:endParaRPr lang="en-CA" dirty="0"/>
          </a:p>
          <a:p>
            <a:r>
              <a:rPr lang="en-CA" dirty="0"/>
              <a:t>Pros/cons of choosing this option.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Alternative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Explain what this means for the couple.</a:t>
            </a:r>
          </a:p>
          <a:p>
            <a:pPr>
              <a:buNone/>
            </a:pPr>
            <a:endParaRPr lang="en-CA" dirty="0"/>
          </a:p>
          <a:p>
            <a:r>
              <a:rPr lang="en-CA" dirty="0"/>
              <a:t>Pros/cons of choosing this option.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Alternative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Explain what this means for the couple.</a:t>
            </a:r>
          </a:p>
          <a:p>
            <a:pPr>
              <a:buNone/>
            </a:pPr>
            <a:endParaRPr lang="en-CA" dirty="0"/>
          </a:p>
          <a:p>
            <a:r>
              <a:rPr lang="en-CA" dirty="0"/>
              <a:t>Pros/cons of choosing this option.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91</TotalTime>
  <Words>402</Words>
  <Application>Microsoft Office PowerPoint</Application>
  <PresentationFormat>On-screen Show (4:3)</PresentationFormat>
  <Paragraphs>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</vt:lpstr>
      <vt:lpstr>Adjacency</vt:lpstr>
      <vt:lpstr>Personal Finance Case  2023 MHSCC Personal Finance Case</vt:lpstr>
      <vt:lpstr>Agenda</vt:lpstr>
      <vt:lpstr>Problem Statement</vt:lpstr>
      <vt:lpstr>The Clients</vt:lpstr>
      <vt:lpstr>Financial Situation Analysis</vt:lpstr>
      <vt:lpstr>Alternatives</vt:lpstr>
      <vt:lpstr>Alternative 1 – Status Qou</vt:lpstr>
      <vt:lpstr>Alternative 2</vt:lpstr>
      <vt:lpstr>Alternative 3</vt:lpstr>
      <vt:lpstr>Decision Criteria </vt:lpstr>
      <vt:lpstr>Recommendation</vt:lpstr>
      <vt:lpstr>Implementation Plan</vt:lpstr>
      <vt:lpstr>Question Period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OQOQOQ  Sustainable Clothing</dc:title>
  <dc:creator>Tori Dundas</dc:creator>
  <cp:lastModifiedBy>Jerry Crampain</cp:lastModifiedBy>
  <cp:revision>17</cp:revision>
  <dcterms:created xsi:type="dcterms:W3CDTF">2015-04-28T03:50:15Z</dcterms:created>
  <dcterms:modified xsi:type="dcterms:W3CDTF">2023-05-09T15:43:58Z</dcterms:modified>
</cp:coreProperties>
</file>