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3" r:id="rId7"/>
    <p:sldId id="264" r:id="rId8"/>
    <p:sldId id="258" r:id="rId9"/>
    <p:sldId id="260" r:id="rId10"/>
    <p:sldId id="261" r:id="rId11"/>
    <p:sldId id="262" r:id="rId12"/>
    <p:sldId id="267" r:id="rId13"/>
    <p:sldId id="266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B424E-F7BA-6B4A-A42F-692D4B40C1FA}" v="1735" dt="2024-04-08T22:22:10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Hack (She/Her/Hers)" userId="S::millerm4@assiniboine.net::24b9d54a-51ec-449c-920c-1dbfe525afb9" providerId="AD" clId="Web-{43CB424E-F7BA-6B4A-A42F-692D4B40C1FA}"/>
    <pc:docChg chg="addSld modSld sldOrd">
      <pc:chgData name="Meghan Hack (She/Her/Hers)" userId="S::millerm4@assiniboine.net::24b9d54a-51ec-449c-920c-1dbfe525afb9" providerId="AD" clId="Web-{43CB424E-F7BA-6B4A-A42F-692D4B40C1FA}" dt="2024-04-08T22:22:10.986" v="1771" actId="20577"/>
      <pc:docMkLst>
        <pc:docMk/>
      </pc:docMkLst>
      <pc:sldChg chg="addSp modSp">
        <pc:chgData name="Meghan Hack (She/Her/Hers)" userId="S::millerm4@assiniboine.net::24b9d54a-51ec-449c-920c-1dbfe525afb9" providerId="AD" clId="Web-{43CB424E-F7BA-6B4A-A42F-692D4B40C1FA}" dt="2024-04-08T21:13:36.449" v="1336" actId="20577"/>
        <pc:sldMkLst>
          <pc:docMk/>
          <pc:sldMk cId="109857222" sldId="257"/>
        </pc:sldMkLst>
        <pc:spChg chg="mod">
          <ac:chgData name="Meghan Hack (She/Her/Hers)" userId="S::millerm4@assiniboine.net::24b9d54a-51ec-449c-920c-1dbfe525afb9" providerId="AD" clId="Web-{43CB424E-F7BA-6B4A-A42F-692D4B40C1FA}" dt="2024-04-08T21:13:36.449" v="1336" actId="20577"/>
          <ac:spMkLst>
            <pc:docMk/>
            <pc:sldMk cId="109857222" sldId="257"/>
            <ac:spMk id="2" creationId="{00000000-0000-0000-0000-000000000000}"/>
          </ac:spMkLst>
        </pc:spChg>
        <pc:spChg chg="add mod">
          <ac:chgData name="Meghan Hack (She/Her/Hers)" userId="S::millerm4@assiniboine.net::24b9d54a-51ec-449c-920c-1dbfe525afb9" providerId="AD" clId="Web-{43CB424E-F7BA-6B4A-A42F-692D4B40C1FA}" dt="2024-04-08T21:06:12.191" v="1179" actId="20577"/>
          <ac:spMkLst>
            <pc:docMk/>
            <pc:sldMk cId="109857222" sldId="257"/>
            <ac:spMk id="5" creationId="{C1C16E57-671C-82C6-BD70-9BF2EB96CE69}"/>
          </ac:spMkLst>
        </pc:spChg>
      </pc:sldChg>
      <pc:sldChg chg="modSp">
        <pc:chgData name="Meghan Hack (She/Her/Hers)" userId="S::millerm4@assiniboine.net::24b9d54a-51ec-449c-920c-1dbfe525afb9" providerId="AD" clId="Web-{43CB424E-F7BA-6B4A-A42F-692D4B40C1FA}" dt="2024-04-08T21:28:32.464" v="1734" actId="20577"/>
        <pc:sldMkLst>
          <pc:docMk/>
          <pc:sldMk cId="4112050215" sldId="258"/>
        </pc:sldMkLst>
        <pc:spChg chg="mod">
          <ac:chgData name="Meghan Hack (She/Her/Hers)" userId="S::millerm4@assiniboine.net::24b9d54a-51ec-449c-920c-1dbfe525afb9" providerId="AD" clId="Web-{43CB424E-F7BA-6B4A-A42F-692D4B40C1FA}" dt="2024-04-08T21:28:32.464" v="1734" actId="20577"/>
          <ac:spMkLst>
            <pc:docMk/>
            <pc:sldMk cId="4112050215" sldId="258"/>
            <ac:spMk id="3" creationId="{FD93FB11-F613-2758-6E02-3EC4A77B8000}"/>
          </ac:spMkLst>
        </pc:spChg>
      </pc:sldChg>
      <pc:sldChg chg="modSp">
        <pc:chgData name="Meghan Hack (She/Her/Hers)" userId="S::millerm4@assiniboine.net::24b9d54a-51ec-449c-920c-1dbfe525afb9" providerId="AD" clId="Web-{43CB424E-F7BA-6B4A-A42F-692D4B40C1FA}" dt="2024-04-08T22:20:49.828" v="1758" actId="20577"/>
        <pc:sldMkLst>
          <pc:docMk/>
          <pc:sldMk cId="3626035627" sldId="259"/>
        </pc:sldMkLst>
        <pc:spChg chg="mod">
          <ac:chgData name="Meghan Hack (She/Her/Hers)" userId="S::millerm4@assiniboine.net::24b9d54a-51ec-449c-920c-1dbfe525afb9" providerId="AD" clId="Web-{43CB424E-F7BA-6B4A-A42F-692D4B40C1FA}" dt="2024-04-08T22:20:44.172" v="1757" actId="20577"/>
          <ac:spMkLst>
            <pc:docMk/>
            <pc:sldMk cId="3626035627" sldId="259"/>
            <ac:spMk id="2" creationId="{8EDAA0A3-8BCD-E593-E005-E64506FF0050}"/>
          </ac:spMkLst>
        </pc:spChg>
        <pc:spChg chg="mod">
          <ac:chgData name="Meghan Hack (She/Her/Hers)" userId="S::millerm4@assiniboine.net::24b9d54a-51ec-449c-920c-1dbfe525afb9" providerId="AD" clId="Web-{43CB424E-F7BA-6B4A-A42F-692D4B40C1FA}" dt="2024-04-08T22:20:49.828" v="1758" actId="20577"/>
          <ac:spMkLst>
            <pc:docMk/>
            <pc:sldMk cId="3626035627" sldId="259"/>
            <ac:spMk id="3" creationId="{A07D8CED-D0F3-2510-0783-831D608455FC}"/>
          </ac:spMkLst>
        </pc:spChg>
      </pc:sldChg>
      <pc:sldChg chg="modSp">
        <pc:chgData name="Meghan Hack (She/Her/Hers)" userId="S::millerm4@assiniboine.net::24b9d54a-51ec-449c-920c-1dbfe525afb9" providerId="AD" clId="Web-{43CB424E-F7BA-6B4A-A42F-692D4B40C1FA}" dt="2024-04-08T21:02:41.454" v="1076" actId="14100"/>
        <pc:sldMkLst>
          <pc:docMk/>
          <pc:sldMk cId="3552834867" sldId="260"/>
        </pc:sldMkLst>
        <pc:spChg chg="mod">
          <ac:chgData name="Meghan Hack (She/Her/Hers)" userId="S::millerm4@assiniboine.net::24b9d54a-51ec-449c-920c-1dbfe525afb9" providerId="AD" clId="Web-{43CB424E-F7BA-6B4A-A42F-692D4B40C1FA}" dt="2024-04-08T21:02:35.422" v="1074" actId="1076"/>
          <ac:spMkLst>
            <pc:docMk/>
            <pc:sldMk cId="3552834867" sldId="260"/>
            <ac:spMk id="2" creationId="{3D365176-B1A3-2811-42FF-F122EA71BA91}"/>
          </ac:spMkLst>
        </pc:spChg>
        <pc:graphicFrameChg chg="mod modGraphic">
          <ac:chgData name="Meghan Hack (She/Her/Hers)" userId="S::millerm4@assiniboine.net::24b9d54a-51ec-449c-920c-1dbfe525afb9" providerId="AD" clId="Web-{43CB424E-F7BA-6B4A-A42F-692D4B40C1FA}" dt="2024-04-08T21:02:41.454" v="1076" actId="14100"/>
          <ac:graphicFrameMkLst>
            <pc:docMk/>
            <pc:sldMk cId="3552834867" sldId="260"/>
            <ac:graphicFrameMk id="4" creationId="{C540AE6E-03CA-DC41-AAB7-09D9A5EA7BE1}"/>
          </ac:graphicFrameMkLst>
        </pc:graphicFrameChg>
      </pc:sldChg>
      <pc:sldChg chg="addSp modSp mod setBg">
        <pc:chgData name="Meghan Hack (She/Her/Hers)" userId="S::millerm4@assiniboine.net::24b9d54a-51ec-449c-920c-1dbfe525afb9" providerId="AD" clId="Web-{43CB424E-F7BA-6B4A-A42F-692D4B40C1FA}" dt="2024-04-08T21:12:32.604" v="1314" actId="1076"/>
        <pc:sldMkLst>
          <pc:docMk/>
          <pc:sldMk cId="1563654785" sldId="261"/>
        </pc:sldMkLst>
        <pc:spChg chg="mod">
          <ac:chgData name="Meghan Hack (She/Her/Hers)" userId="S::millerm4@assiniboine.net::24b9d54a-51ec-449c-920c-1dbfe525afb9" providerId="AD" clId="Web-{43CB424E-F7BA-6B4A-A42F-692D4B40C1FA}" dt="2024-04-08T21:00:27.826" v="1064" actId="1076"/>
          <ac:spMkLst>
            <pc:docMk/>
            <pc:sldMk cId="1563654785" sldId="261"/>
            <ac:spMk id="2" creationId="{8A9F36CD-1FF5-DD87-C83B-A5F174407BDF}"/>
          </ac:spMkLst>
        </pc:spChg>
        <pc:spChg chg="add mod">
          <ac:chgData name="Meghan Hack (She/Her/Hers)" userId="S::millerm4@assiniboine.net::24b9d54a-51ec-449c-920c-1dbfe525afb9" providerId="AD" clId="Web-{43CB424E-F7BA-6B4A-A42F-692D4B40C1FA}" dt="2024-04-08T21:12:32.604" v="1314" actId="1076"/>
          <ac:spMkLst>
            <pc:docMk/>
            <pc:sldMk cId="1563654785" sldId="261"/>
            <ac:spMk id="208" creationId="{E399CE36-76AA-EE03-60B8-74FBFFFB5842}"/>
          </ac:spMkLst>
        </pc:spChg>
        <pc:spChg chg="add mod ord">
          <ac:chgData name="Meghan Hack (She/Her/Hers)" userId="S::millerm4@assiniboine.net::24b9d54a-51ec-449c-920c-1dbfe525afb9" providerId="AD" clId="Web-{43CB424E-F7BA-6B4A-A42F-692D4B40C1FA}" dt="2024-04-08T21:12:12.822" v="1313" actId="14100"/>
          <ac:spMkLst>
            <pc:docMk/>
            <pc:sldMk cId="1563654785" sldId="261"/>
            <ac:spMk id="209" creationId="{26ECD151-115D-1826-DE34-F6DFD78FE983}"/>
          </ac:spMkLst>
        </pc:spChg>
        <pc:graphicFrameChg chg="mod modGraphic">
          <ac:chgData name="Meghan Hack (She/Her/Hers)" userId="S::millerm4@assiniboine.net::24b9d54a-51ec-449c-920c-1dbfe525afb9" providerId="AD" clId="Web-{43CB424E-F7BA-6B4A-A42F-692D4B40C1FA}" dt="2024-04-08T21:00:42.702" v="1069" actId="14100"/>
          <ac:graphicFrameMkLst>
            <pc:docMk/>
            <pc:sldMk cId="1563654785" sldId="261"/>
            <ac:graphicFrameMk id="4" creationId="{1C749285-050B-6C39-9C21-F95DDC9B12C8}"/>
          </ac:graphicFrameMkLst>
        </pc:graphicFrameChg>
      </pc:sldChg>
      <pc:sldChg chg="modSp add replId">
        <pc:chgData name="Meghan Hack (She/Her/Hers)" userId="S::millerm4@assiniboine.net::24b9d54a-51ec-449c-920c-1dbfe525afb9" providerId="AD" clId="Web-{43CB424E-F7BA-6B4A-A42F-692D4B40C1FA}" dt="2024-04-08T22:22:10.986" v="1771" actId="20577"/>
        <pc:sldMkLst>
          <pc:docMk/>
          <pc:sldMk cId="373333268" sldId="263"/>
        </pc:sldMkLst>
        <pc:spChg chg="mod">
          <ac:chgData name="Meghan Hack (She/Her/Hers)" userId="S::millerm4@assiniboine.net::24b9d54a-51ec-449c-920c-1dbfe525afb9" providerId="AD" clId="Web-{43CB424E-F7BA-6B4A-A42F-692D4B40C1FA}" dt="2024-04-08T22:20:58.750" v="1759" actId="20577"/>
          <ac:spMkLst>
            <pc:docMk/>
            <pc:sldMk cId="373333268" sldId="263"/>
            <ac:spMk id="2" creationId="{8EDAA0A3-8BCD-E593-E005-E64506FF0050}"/>
          </ac:spMkLst>
        </pc:spChg>
        <pc:spChg chg="mod">
          <ac:chgData name="Meghan Hack (She/Her/Hers)" userId="S::millerm4@assiniboine.net::24b9d54a-51ec-449c-920c-1dbfe525afb9" providerId="AD" clId="Web-{43CB424E-F7BA-6B4A-A42F-692D4B40C1FA}" dt="2024-04-08T22:22:10.986" v="1771" actId="20577"/>
          <ac:spMkLst>
            <pc:docMk/>
            <pc:sldMk cId="373333268" sldId="263"/>
            <ac:spMk id="3" creationId="{A07D8CED-D0F3-2510-0783-831D608455FC}"/>
          </ac:spMkLst>
        </pc:spChg>
      </pc:sldChg>
      <pc:sldChg chg="modSp new">
        <pc:chgData name="Meghan Hack (She/Her/Hers)" userId="S::millerm4@assiniboine.net::24b9d54a-51ec-449c-920c-1dbfe525afb9" providerId="AD" clId="Web-{43CB424E-F7BA-6B4A-A42F-692D4B40C1FA}" dt="2024-04-08T21:13:54.808" v="1337" actId="1076"/>
        <pc:sldMkLst>
          <pc:docMk/>
          <pc:sldMk cId="179803584" sldId="264"/>
        </pc:sldMkLst>
        <pc:spChg chg="mod">
          <ac:chgData name="Meghan Hack (She/Her/Hers)" userId="S::millerm4@assiniboine.net::24b9d54a-51ec-449c-920c-1dbfe525afb9" providerId="AD" clId="Web-{43CB424E-F7BA-6B4A-A42F-692D4B40C1FA}" dt="2024-04-08T21:05:51.129" v="1172" actId="1076"/>
          <ac:spMkLst>
            <pc:docMk/>
            <pc:sldMk cId="179803584" sldId="264"/>
            <ac:spMk id="2" creationId="{16546A48-06DF-29C0-ABA5-9029966FB72C}"/>
          </ac:spMkLst>
        </pc:spChg>
        <pc:spChg chg="mod">
          <ac:chgData name="Meghan Hack (She/Her/Hers)" userId="S::millerm4@assiniboine.net::24b9d54a-51ec-449c-920c-1dbfe525afb9" providerId="AD" clId="Web-{43CB424E-F7BA-6B4A-A42F-692D4B40C1FA}" dt="2024-04-08T21:13:54.808" v="1337" actId="1076"/>
          <ac:spMkLst>
            <pc:docMk/>
            <pc:sldMk cId="179803584" sldId="264"/>
            <ac:spMk id="3" creationId="{C2A1DE00-209A-D134-7E84-331D91EE1402}"/>
          </ac:spMkLst>
        </pc:spChg>
      </pc:sldChg>
      <pc:sldChg chg="addSp delSp modSp new ord">
        <pc:chgData name="Meghan Hack (She/Her/Hers)" userId="S::millerm4@assiniboine.net::24b9d54a-51ec-449c-920c-1dbfe525afb9" providerId="AD" clId="Web-{43CB424E-F7BA-6B4A-A42F-692D4B40C1FA}" dt="2024-04-08T21:29:48.012" v="1743" actId="20577"/>
        <pc:sldMkLst>
          <pc:docMk/>
          <pc:sldMk cId="563156601" sldId="265"/>
        </pc:sldMkLst>
        <pc:spChg chg="del mod">
          <ac:chgData name="Meghan Hack (She/Her/Hers)" userId="S::millerm4@assiniboine.net::24b9d54a-51ec-449c-920c-1dbfe525afb9" providerId="AD" clId="Web-{43CB424E-F7BA-6B4A-A42F-692D4B40C1FA}" dt="2024-04-08T21:11:05.571" v="1305"/>
          <ac:spMkLst>
            <pc:docMk/>
            <pc:sldMk cId="563156601" sldId="265"/>
            <ac:spMk id="2" creationId="{E182C651-EF9F-4253-E94E-E7C81397D536}"/>
          </ac:spMkLst>
        </pc:spChg>
        <pc:spChg chg="del mod">
          <ac:chgData name="Meghan Hack (She/Her/Hers)" userId="S::millerm4@assiniboine.net::24b9d54a-51ec-449c-920c-1dbfe525afb9" providerId="AD" clId="Web-{43CB424E-F7BA-6B4A-A42F-692D4B40C1FA}" dt="2024-04-08T21:11:03.337" v="1304"/>
          <ac:spMkLst>
            <pc:docMk/>
            <pc:sldMk cId="563156601" sldId="265"/>
            <ac:spMk id="3" creationId="{CFE0CC5D-88B6-A17B-C400-B05AA45730F4}"/>
          </ac:spMkLst>
        </pc:spChg>
        <pc:spChg chg="add mod">
          <ac:chgData name="Meghan Hack (She/Her/Hers)" userId="S::millerm4@assiniboine.net::24b9d54a-51ec-449c-920c-1dbfe525afb9" providerId="AD" clId="Web-{43CB424E-F7BA-6B4A-A42F-692D4B40C1FA}" dt="2024-04-08T21:29:48.012" v="1743" actId="20577"/>
          <ac:spMkLst>
            <pc:docMk/>
            <pc:sldMk cId="563156601" sldId="265"/>
            <ac:spMk id="5" creationId="{ECB55203-D7BA-D4CA-0FA7-C41F733CC28A}"/>
          </ac:spMkLst>
        </pc:spChg>
        <pc:spChg chg="add del mod">
          <ac:chgData name="Meghan Hack (She/Her/Hers)" userId="S::millerm4@assiniboine.net::24b9d54a-51ec-449c-920c-1dbfe525afb9" providerId="AD" clId="Web-{43CB424E-F7BA-6B4A-A42F-692D4B40C1FA}" dt="2024-04-08T21:11:23.931" v="1307"/>
          <ac:spMkLst>
            <pc:docMk/>
            <pc:sldMk cId="563156601" sldId="265"/>
            <ac:spMk id="7" creationId="{B1C09585-23FA-49F2-86CA-D81AE78126A5}"/>
          </ac:spMkLst>
        </pc:spChg>
        <pc:spChg chg="add mod">
          <ac:chgData name="Meghan Hack (She/Her/Hers)" userId="S::millerm4@assiniboine.net::24b9d54a-51ec-449c-920c-1dbfe525afb9" providerId="AD" clId="Web-{43CB424E-F7BA-6B4A-A42F-692D4B40C1FA}" dt="2024-04-08T21:11:05.571" v="1305"/>
          <ac:spMkLst>
            <pc:docMk/>
            <pc:sldMk cId="563156601" sldId="265"/>
            <ac:spMk id="9" creationId="{26BB6E04-157C-5E12-29F8-CE00AD93E48C}"/>
          </ac:spMkLst>
        </pc:spChg>
      </pc:sldChg>
      <pc:sldChg chg="delSp modSp add replId">
        <pc:chgData name="Meghan Hack (She/Her/Hers)" userId="S::millerm4@assiniboine.net::24b9d54a-51ec-449c-920c-1dbfe525afb9" providerId="AD" clId="Web-{43CB424E-F7BA-6B4A-A42F-692D4B40C1FA}" dt="2024-04-08T21:10:53.774" v="1302" actId="1076"/>
        <pc:sldMkLst>
          <pc:docMk/>
          <pc:sldMk cId="291481161" sldId="266"/>
        </pc:sldMkLst>
        <pc:spChg chg="mod">
          <ac:chgData name="Meghan Hack (She/Her/Hers)" userId="S::millerm4@assiniboine.net::24b9d54a-51ec-449c-920c-1dbfe525afb9" providerId="AD" clId="Web-{43CB424E-F7BA-6B4A-A42F-692D4B40C1FA}" dt="2024-04-08T21:10:53.759" v="1301" actId="1076"/>
          <ac:spMkLst>
            <pc:docMk/>
            <pc:sldMk cId="291481161" sldId="266"/>
            <ac:spMk id="2" creationId="{E182C651-EF9F-4253-E94E-E7C81397D536}"/>
          </ac:spMkLst>
        </pc:spChg>
        <pc:spChg chg="mod">
          <ac:chgData name="Meghan Hack (She/Her/Hers)" userId="S::millerm4@assiniboine.net::24b9d54a-51ec-449c-920c-1dbfe525afb9" providerId="AD" clId="Web-{43CB424E-F7BA-6B4A-A42F-692D4B40C1FA}" dt="2024-04-08T21:10:53.774" v="1302" actId="1076"/>
          <ac:spMkLst>
            <pc:docMk/>
            <pc:sldMk cId="291481161" sldId="266"/>
            <ac:spMk id="3" creationId="{CFE0CC5D-88B6-A17B-C400-B05AA45730F4}"/>
          </ac:spMkLst>
        </pc:spChg>
        <pc:spChg chg="del">
          <ac:chgData name="Meghan Hack (She/Her/Hers)" userId="S::millerm4@assiniboine.net::24b9d54a-51ec-449c-920c-1dbfe525afb9" providerId="AD" clId="Web-{43CB424E-F7BA-6B4A-A42F-692D4B40C1FA}" dt="2024-04-08T21:10:46.602" v="1300"/>
          <ac:spMkLst>
            <pc:docMk/>
            <pc:sldMk cId="291481161" sldId="266"/>
            <ac:spMk id="5" creationId="{ECB55203-D7BA-D4CA-0FA7-C41F733CC28A}"/>
          </ac:spMkLst>
        </pc:spChg>
      </pc:sldChg>
      <pc:sldChg chg="modSp new">
        <pc:chgData name="Meghan Hack (She/Her/Hers)" userId="S::millerm4@assiniboine.net::24b9d54a-51ec-449c-920c-1dbfe525afb9" providerId="AD" clId="Web-{43CB424E-F7BA-6B4A-A42F-692D4B40C1FA}" dt="2024-04-08T21:29:14.886" v="1742" actId="20577"/>
        <pc:sldMkLst>
          <pc:docMk/>
          <pc:sldMk cId="3821353922" sldId="267"/>
        </pc:sldMkLst>
        <pc:spChg chg="mod">
          <ac:chgData name="Meghan Hack (She/Her/Hers)" userId="S::millerm4@assiniboine.net::24b9d54a-51ec-449c-920c-1dbfe525afb9" providerId="AD" clId="Web-{43CB424E-F7BA-6B4A-A42F-692D4B40C1FA}" dt="2024-04-08T21:28:57.902" v="1739" actId="1076"/>
          <ac:spMkLst>
            <pc:docMk/>
            <pc:sldMk cId="3821353922" sldId="267"/>
            <ac:spMk id="2" creationId="{2A5B0003-0378-631B-DF02-9BECDAD4CE7C}"/>
          </ac:spMkLst>
        </pc:spChg>
        <pc:spChg chg="mod">
          <ac:chgData name="Meghan Hack (She/Her/Hers)" userId="S::millerm4@assiniboine.net::24b9d54a-51ec-449c-920c-1dbfe525afb9" providerId="AD" clId="Web-{43CB424E-F7BA-6B4A-A42F-692D4B40C1FA}" dt="2024-04-08T21:29:14.886" v="1742" actId="20577"/>
          <ac:spMkLst>
            <pc:docMk/>
            <pc:sldMk cId="3821353922" sldId="267"/>
            <ac:spMk id="3" creationId="{55E9CBF6-F3F8-30FC-3ED8-4BDBD56270EE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6AFC2-3C27-4BC1-8792-1A27412C41E2}" type="doc">
      <dgm:prSet loTypeId="urn:microsoft.com/office/officeart/2005/8/layout/process5" loCatId="process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en-CA"/>
        </a:p>
      </dgm:t>
    </dgm:pt>
    <dgm:pt modelId="{E22F6FBB-2826-41FF-B472-CE6E8ED0A96F}">
      <dgm:prSet custT="1"/>
      <dgm:spPr/>
      <dgm:t>
        <a:bodyPr/>
        <a:lstStyle/>
        <a:p>
          <a:r>
            <a:rPr lang="en-US" sz="1200" b="1" i="0" baseline="0" dirty="0"/>
            <a:t>Closely review the case</a:t>
          </a:r>
          <a:endParaRPr lang="en-CA" sz="1200" b="1" i="0" baseline="0" dirty="0"/>
        </a:p>
      </dgm:t>
    </dgm:pt>
    <dgm:pt modelId="{B5D9BAAB-0624-42EB-B597-CA2A8DB634F8}" type="parTrans" cxnId="{E4772937-92D0-4242-870C-1A2D1A93ADE9}">
      <dgm:prSet/>
      <dgm:spPr/>
      <dgm:t>
        <a:bodyPr/>
        <a:lstStyle/>
        <a:p>
          <a:endParaRPr lang="en-CA"/>
        </a:p>
      </dgm:t>
    </dgm:pt>
    <dgm:pt modelId="{FFC22C1A-ED08-429E-B45B-0057AB79178E}" type="sibTrans" cxnId="{E4772937-92D0-4242-870C-1A2D1A93ADE9}">
      <dgm:prSet/>
      <dgm:spPr/>
      <dgm:t>
        <a:bodyPr/>
        <a:lstStyle/>
        <a:p>
          <a:endParaRPr lang="en-CA"/>
        </a:p>
      </dgm:t>
    </dgm:pt>
    <dgm:pt modelId="{1C270AEC-9355-4A67-B381-36050354A0D9}">
      <dgm:prSet custT="1"/>
      <dgm:spPr/>
      <dgm:t>
        <a:bodyPr/>
        <a:lstStyle/>
        <a:p>
          <a:r>
            <a:rPr lang="en-US" sz="1200" b="1" i="0" baseline="0" dirty="0"/>
            <a:t>Identify problems or key issues</a:t>
          </a:r>
          <a:endParaRPr lang="en-CA" sz="1200" b="1" i="0" baseline="0" dirty="0"/>
        </a:p>
      </dgm:t>
    </dgm:pt>
    <dgm:pt modelId="{331BE11A-3CCB-4A7D-9860-FC30EB768E87}" type="parTrans" cxnId="{7F5738F9-D0E7-47A5-8D87-DA89B7BFD208}">
      <dgm:prSet/>
      <dgm:spPr/>
      <dgm:t>
        <a:bodyPr/>
        <a:lstStyle/>
        <a:p>
          <a:endParaRPr lang="en-CA"/>
        </a:p>
      </dgm:t>
    </dgm:pt>
    <dgm:pt modelId="{4C574E67-7159-4937-8B87-D1BDF42468E3}" type="sibTrans" cxnId="{7F5738F9-D0E7-47A5-8D87-DA89B7BFD208}">
      <dgm:prSet/>
      <dgm:spPr/>
      <dgm:t>
        <a:bodyPr/>
        <a:lstStyle/>
        <a:p>
          <a:endParaRPr lang="en-CA"/>
        </a:p>
      </dgm:t>
    </dgm:pt>
    <dgm:pt modelId="{F4557A22-5A5B-4176-B2C0-02F8E9127E8A}">
      <dgm:prSet custT="1"/>
      <dgm:spPr/>
      <dgm:t>
        <a:bodyPr/>
        <a:lstStyle/>
        <a:p>
          <a:r>
            <a:rPr lang="en-US" sz="1200" b="1" i="0" baseline="0" dirty="0"/>
            <a:t>Analyze the context and key players</a:t>
          </a:r>
          <a:endParaRPr lang="en-CA" sz="1200" b="1" i="0" baseline="0" dirty="0"/>
        </a:p>
      </dgm:t>
    </dgm:pt>
    <dgm:pt modelId="{5D35F6EB-0932-463E-A1AB-15723D86F68A}" type="parTrans" cxnId="{E4CC1CC6-1432-4925-B0CA-2E9AB3BEB0AB}">
      <dgm:prSet/>
      <dgm:spPr/>
      <dgm:t>
        <a:bodyPr/>
        <a:lstStyle/>
        <a:p>
          <a:endParaRPr lang="en-CA"/>
        </a:p>
      </dgm:t>
    </dgm:pt>
    <dgm:pt modelId="{33A59828-0156-4229-A98D-824E57F5737D}" type="sibTrans" cxnId="{E4CC1CC6-1432-4925-B0CA-2E9AB3BEB0AB}">
      <dgm:prSet/>
      <dgm:spPr/>
      <dgm:t>
        <a:bodyPr/>
        <a:lstStyle/>
        <a:p>
          <a:endParaRPr lang="en-CA"/>
        </a:p>
      </dgm:t>
    </dgm:pt>
    <dgm:pt modelId="{E61D780D-4988-4297-8759-9B15DB8D3B5F}">
      <dgm:prSet custT="1"/>
      <dgm:spPr/>
      <dgm:t>
        <a:bodyPr/>
        <a:lstStyle/>
        <a:p>
          <a:r>
            <a:rPr lang="en-US" sz="1200" b="1" i="0" baseline="0" dirty="0"/>
            <a:t>Align decision criteria to the case</a:t>
          </a:r>
          <a:endParaRPr lang="en-CA" sz="1200" b="1" i="0" baseline="0" dirty="0"/>
        </a:p>
      </dgm:t>
    </dgm:pt>
    <dgm:pt modelId="{A3070DF4-AEC9-488F-9B8C-BA4C7B75CC98}" type="parTrans" cxnId="{53A21516-DCB4-48E2-B495-8AD8E619FFA5}">
      <dgm:prSet/>
      <dgm:spPr/>
      <dgm:t>
        <a:bodyPr/>
        <a:lstStyle/>
        <a:p>
          <a:endParaRPr lang="en-CA"/>
        </a:p>
      </dgm:t>
    </dgm:pt>
    <dgm:pt modelId="{B8CE16F1-0ACC-446C-A52C-E346F4109231}" type="sibTrans" cxnId="{53A21516-DCB4-48E2-B495-8AD8E619FFA5}">
      <dgm:prSet/>
      <dgm:spPr/>
      <dgm:t>
        <a:bodyPr/>
        <a:lstStyle/>
        <a:p>
          <a:endParaRPr lang="en-CA"/>
        </a:p>
      </dgm:t>
    </dgm:pt>
    <dgm:pt modelId="{76DC6A63-87A4-4FC4-99A5-C6673D429C9F}">
      <dgm:prSet custT="1"/>
      <dgm:spPr/>
      <dgm:t>
        <a:bodyPr/>
        <a:lstStyle/>
        <a:p>
          <a:r>
            <a:rPr lang="en-US" sz="1200" b="1" i="0" baseline="0" dirty="0"/>
            <a:t>Develop possible solutions</a:t>
          </a:r>
          <a:endParaRPr lang="en-CA" sz="1200" b="1" i="0" baseline="0" dirty="0"/>
        </a:p>
      </dgm:t>
    </dgm:pt>
    <dgm:pt modelId="{779ABD45-98BD-4ABB-9C9D-8D01FD1ABD02}" type="parTrans" cxnId="{831A69F4-3200-4B1E-ADE5-9283F1FDA8B4}">
      <dgm:prSet/>
      <dgm:spPr/>
      <dgm:t>
        <a:bodyPr/>
        <a:lstStyle/>
        <a:p>
          <a:endParaRPr lang="en-CA"/>
        </a:p>
      </dgm:t>
    </dgm:pt>
    <dgm:pt modelId="{FCA189F9-41E7-4C2D-95F1-FB48D5A02FE1}" type="sibTrans" cxnId="{831A69F4-3200-4B1E-ADE5-9283F1FDA8B4}">
      <dgm:prSet/>
      <dgm:spPr/>
      <dgm:t>
        <a:bodyPr/>
        <a:lstStyle/>
        <a:p>
          <a:endParaRPr lang="en-CA"/>
        </a:p>
      </dgm:t>
    </dgm:pt>
    <dgm:pt modelId="{FFD99B07-677B-4BAB-B3D6-0F7F629AD7BD}">
      <dgm:prSet custT="1"/>
      <dgm:spPr/>
      <dgm:t>
        <a:bodyPr/>
        <a:lstStyle/>
        <a:p>
          <a:r>
            <a:rPr lang="en-US" sz="1200" b="1" i="0" baseline="0" dirty="0"/>
            <a:t>Provide a final recommendation with timeline and action plan</a:t>
          </a:r>
          <a:endParaRPr lang="en-CA" sz="1200" b="1" i="0" baseline="0" dirty="0"/>
        </a:p>
      </dgm:t>
    </dgm:pt>
    <dgm:pt modelId="{620EE3ED-8BC9-4A3C-B422-5B0CAC4A807A}" type="parTrans" cxnId="{C7877A98-C138-4863-AC03-46ADC28D364F}">
      <dgm:prSet/>
      <dgm:spPr/>
      <dgm:t>
        <a:bodyPr/>
        <a:lstStyle/>
        <a:p>
          <a:endParaRPr lang="en-CA"/>
        </a:p>
      </dgm:t>
    </dgm:pt>
    <dgm:pt modelId="{8A45B608-45C2-4CEC-951C-6E055451E74B}" type="sibTrans" cxnId="{C7877A98-C138-4863-AC03-46ADC28D364F}">
      <dgm:prSet/>
      <dgm:spPr/>
      <dgm:t>
        <a:bodyPr/>
        <a:lstStyle/>
        <a:p>
          <a:endParaRPr lang="en-CA"/>
        </a:p>
      </dgm:t>
    </dgm:pt>
    <dgm:pt modelId="{CBED6182-8560-4D43-9E37-99C6D20616F9}">
      <dgm:prSet custT="1"/>
      <dgm:spPr/>
      <dgm:t>
        <a:bodyPr/>
        <a:lstStyle/>
        <a:p>
          <a:r>
            <a:rPr lang="en-US" sz="1200" b="1" i="0" baseline="0" dirty="0"/>
            <a:t>Respond to inquiries</a:t>
          </a:r>
          <a:endParaRPr lang="en-CA" sz="1200" b="1" i="0" baseline="0" dirty="0"/>
        </a:p>
      </dgm:t>
    </dgm:pt>
    <dgm:pt modelId="{28F4C7C2-A3D8-4028-B0F3-9F62F0C6A865}" type="parTrans" cxnId="{7EA1E12F-2074-45B9-A641-E165EE11BBE2}">
      <dgm:prSet/>
      <dgm:spPr/>
      <dgm:t>
        <a:bodyPr/>
        <a:lstStyle/>
        <a:p>
          <a:endParaRPr lang="en-CA"/>
        </a:p>
      </dgm:t>
    </dgm:pt>
    <dgm:pt modelId="{05D01826-D0EB-440F-8BBA-52902E65F14A}" type="sibTrans" cxnId="{7EA1E12F-2074-45B9-A641-E165EE11BBE2}">
      <dgm:prSet/>
      <dgm:spPr/>
      <dgm:t>
        <a:bodyPr/>
        <a:lstStyle/>
        <a:p>
          <a:endParaRPr lang="en-CA"/>
        </a:p>
      </dgm:t>
    </dgm:pt>
    <dgm:pt modelId="{610ED6E5-D455-44F5-89AD-842EE480DDEB}" type="pres">
      <dgm:prSet presAssocID="{1526AFC2-3C27-4BC1-8792-1A27412C41E2}" presName="diagram" presStyleCnt="0">
        <dgm:presLayoutVars>
          <dgm:dir/>
          <dgm:resizeHandles val="exact"/>
        </dgm:presLayoutVars>
      </dgm:prSet>
      <dgm:spPr/>
    </dgm:pt>
    <dgm:pt modelId="{27AD4C8F-773E-4C0E-AB0F-DD9DC2A4CDA3}" type="pres">
      <dgm:prSet presAssocID="{E22F6FBB-2826-41FF-B472-CE6E8ED0A96F}" presName="node" presStyleLbl="node1" presStyleIdx="0" presStyleCnt="7">
        <dgm:presLayoutVars>
          <dgm:bulletEnabled val="1"/>
        </dgm:presLayoutVars>
      </dgm:prSet>
      <dgm:spPr/>
    </dgm:pt>
    <dgm:pt modelId="{2AE5A80A-E639-4E22-963E-A8FC6CD45353}" type="pres">
      <dgm:prSet presAssocID="{FFC22C1A-ED08-429E-B45B-0057AB79178E}" presName="sibTrans" presStyleLbl="sibTrans2D1" presStyleIdx="0" presStyleCnt="6"/>
      <dgm:spPr/>
    </dgm:pt>
    <dgm:pt modelId="{51F66B91-2EE3-4951-AA04-1ACD267C9F55}" type="pres">
      <dgm:prSet presAssocID="{FFC22C1A-ED08-429E-B45B-0057AB79178E}" presName="connectorText" presStyleLbl="sibTrans2D1" presStyleIdx="0" presStyleCnt="6"/>
      <dgm:spPr/>
    </dgm:pt>
    <dgm:pt modelId="{CA33F28C-A8A8-401C-8580-92E9D341FA4D}" type="pres">
      <dgm:prSet presAssocID="{1C270AEC-9355-4A67-B381-36050354A0D9}" presName="node" presStyleLbl="node1" presStyleIdx="1" presStyleCnt="7">
        <dgm:presLayoutVars>
          <dgm:bulletEnabled val="1"/>
        </dgm:presLayoutVars>
      </dgm:prSet>
      <dgm:spPr/>
    </dgm:pt>
    <dgm:pt modelId="{23884964-A176-4FCF-A7E5-8354A96213F8}" type="pres">
      <dgm:prSet presAssocID="{4C574E67-7159-4937-8B87-D1BDF42468E3}" presName="sibTrans" presStyleLbl="sibTrans2D1" presStyleIdx="1" presStyleCnt="6"/>
      <dgm:spPr/>
    </dgm:pt>
    <dgm:pt modelId="{6BDDF1A7-CFA2-41F3-86F9-5624E50F9A95}" type="pres">
      <dgm:prSet presAssocID="{4C574E67-7159-4937-8B87-D1BDF42468E3}" presName="connectorText" presStyleLbl="sibTrans2D1" presStyleIdx="1" presStyleCnt="6"/>
      <dgm:spPr/>
    </dgm:pt>
    <dgm:pt modelId="{64949C1D-40C2-46C8-9C31-70D054AA6A6E}" type="pres">
      <dgm:prSet presAssocID="{F4557A22-5A5B-4176-B2C0-02F8E9127E8A}" presName="node" presStyleLbl="node1" presStyleIdx="2" presStyleCnt="7">
        <dgm:presLayoutVars>
          <dgm:bulletEnabled val="1"/>
        </dgm:presLayoutVars>
      </dgm:prSet>
      <dgm:spPr/>
    </dgm:pt>
    <dgm:pt modelId="{B65E44B0-0C21-4D1A-9194-C761E1AB21AA}" type="pres">
      <dgm:prSet presAssocID="{33A59828-0156-4229-A98D-824E57F5737D}" presName="sibTrans" presStyleLbl="sibTrans2D1" presStyleIdx="2" presStyleCnt="6"/>
      <dgm:spPr/>
    </dgm:pt>
    <dgm:pt modelId="{02D4BB48-2430-4348-82F4-7D93541C6F1A}" type="pres">
      <dgm:prSet presAssocID="{33A59828-0156-4229-A98D-824E57F5737D}" presName="connectorText" presStyleLbl="sibTrans2D1" presStyleIdx="2" presStyleCnt="6"/>
      <dgm:spPr/>
    </dgm:pt>
    <dgm:pt modelId="{3809E7FC-C5A3-46B5-9E9A-E2F6009B658A}" type="pres">
      <dgm:prSet presAssocID="{E61D780D-4988-4297-8759-9B15DB8D3B5F}" presName="node" presStyleLbl="node1" presStyleIdx="3" presStyleCnt="7">
        <dgm:presLayoutVars>
          <dgm:bulletEnabled val="1"/>
        </dgm:presLayoutVars>
      </dgm:prSet>
      <dgm:spPr/>
    </dgm:pt>
    <dgm:pt modelId="{C1065FBF-C232-4C2B-8FE2-B175FCB21DAC}" type="pres">
      <dgm:prSet presAssocID="{B8CE16F1-0ACC-446C-A52C-E346F4109231}" presName="sibTrans" presStyleLbl="sibTrans2D1" presStyleIdx="3" presStyleCnt="6"/>
      <dgm:spPr/>
    </dgm:pt>
    <dgm:pt modelId="{557FC0E4-BD24-4C01-B74F-E82AFB5505D1}" type="pres">
      <dgm:prSet presAssocID="{B8CE16F1-0ACC-446C-A52C-E346F4109231}" presName="connectorText" presStyleLbl="sibTrans2D1" presStyleIdx="3" presStyleCnt="6"/>
      <dgm:spPr/>
    </dgm:pt>
    <dgm:pt modelId="{1F9AE743-138E-4F99-AD56-ACF7C945F9CC}" type="pres">
      <dgm:prSet presAssocID="{76DC6A63-87A4-4FC4-99A5-C6673D429C9F}" presName="node" presStyleLbl="node1" presStyleIdx="4" presStyleCnt="7">
        <dgm:presLayoutVars>
          <dgm:bulletEnabled val="1"/>
        </dgm:presLayoutVars>
      </dgm:prSet>
      <dgm:spPr/>
    </dgm:pt>
    <dgm:pt modelId="{B0958B3A-1BCA-4426-90C4-E21FFCED0DF5}" type="pres">
      <dgm:prSet presAssocID="{FCA189F9-41E7-4C2D-95F1-FB48D5A02FE1}" presName="sibTrans" presStyleLbl="sibTrans2D1" presStyleIdx="4" presStyleCnt="6"/>
      <dgm:spPr/>
    </dgm:pt>
    <dgm:pt modelId="{C6C3819E-3274-45DC-8D53-C1F43300D8A0}" type="pres">
      <dgm:prSet presAssocID="{FCA189F9-41E7-4C2D-95F1-FB48D5A02FE1}" presName="connectorText" presStyleLbl="sibTrans2D1" presStyleIdx="4" presStyleCnt="6"/>
      <dgm:spPr/>
    </dgm:pt>
    <dgm:pt modelId="{EFC894B4-389E-40EC-B308-EC250CFE74CF}" type="pres">
      <dgm:prSet presAssocID="{FFD99B07-677B-4BAB-B3D6-0F7F629AD7BD}" presName="node" presStyleLbl="node1" presStyleIdx="5" presStyleCnt="7">
        <dgm:presLayoutVars>
          <dgm:bulletEnabled val="1"/>
        </dgm:presLayoutVars>
      </dgm:prSet>
      <dgm:spPr/>
    </dgm:pt>
    <dgm:pt modelId="{31A896D4-C551-4576-81E4-0715AA08CC99}" type="pres">
      <dgm:prSet presAssocID="{8A45B608-45C2-4CEC-951C-6E055451E74B}" presName="sibTrans" presStyleLbl="sibTrans2D1" presStyleIdx="5" presStyleCnt="6"/>
      <dgm:spPr/>
    </dgm:pt>
    <dgm:pt modelId="{4726BCAA-E340-417D-96F1-2290CE239EAB}" type="pres">
      <dgm:prSet presAssocID="{8A45B608-45C2-4CEC-951C-6E055451E74B}" presName="connectorText" presStyleLbl="sibTrans2D1" presStyleIdx="5" presStyleCnt="6"/>
      <dgm:spPr/>
    </dgm:pt>
    <dgm:pt modelId="{12F9D2CE-6CCB-4345-80D0-25CDD54294D7}" type="pres">
      <dgm:prSet presAssocID="{CBED6182-8560-4D43-9E37-99C6D20616F9}" presName="node" presStyleLbl="node1" presStyleIdx="6" presStyleCnt="7">
        <dgm:presLayoutVars>
          <dgm:bulletEnabled val="1"/>
        </dgm:presLayoutVars>
      </dgm:prSet>
      <dgm:spPr/>
    </dgm:pt>
  </dgm:ptLst>
  <dgm:cxnLst>
    <dgm:cxn modelId="{2B621602-7485-445D-A25D-B358AE82C259}" type="presOf" srcId="{8A45B608-45C2-4CEC-951C-6E055451E74B}" destId="{4726BCAA-E340-417D-96F1-2290CE239EAB}" srcOrd="1" destOrd="0" presId="urn:microsoft.com/office/officeart/2005/8/layout/process5"/>
    <dgm:cxn modelId="{5F1ECC06-473E-4097-925F-9FE318FCB3C3}" type="presOf" srcId="{FCA189F9-41E7-4C2D-95F1-FB48D5A02FE1}" destId="{B0958B3A-1BCA-4426-90C4-E21FFCED0DF5}" srcOrd="0" destOrd="0" presId="urn:microsoft.com/office/officeart/2005/8/layout/process5"/>
    <dgm:cxn modelId="{5F5E6809-E7E6-45DB-83E4-8CC58C585705}" type="presOf" srcId="{FCA189F9-41E7-4C2D-95F1-FB48D5A02FE1}" destId="{C6C3819E-3274-45DC-8D53-C1F43300D8A0}" srcOrd="1" destOrd="0" presId="urn:microsoft.com/office/officeart/2005/8/layout/process5"/>
    <dgm:cxn modelId="{53A21516-DCB4-48E2-B495-8AD8E619FFA5}" srcId="{1526AFC2-3C27-4BC1-8792-1A27412C41E2}" destId="{E61D780D-4988-4297-8759-9B15DB8D3B5F}" srcOrd="3" destOrd="0" parTransId="{A3070DF4-AEC9-488F-9B8C-BA4C7B75CC98}" sibTransId="{B8CE16F1-0ACC-446C-A52C-E346F4109231}"/>
    <dgm:cxn modelId="{F46BCD1B-F8E6-4752-8D8E-2C44921A3910}" type="presOf" srcId="{B8CE16F1-0ACC-446C-A52C-E346F4109231}" destId="{557FC0E4-BD24-4C01-B74F-E82AFB5505D1}" srcOrd="1" destOrd="0" presId="urn:microsoft.com/office/officeart/2005/8/layout/process5"/>
    <dgm:cxn modelId="{7BCA4B23-02F0-44FF-8D68-04361BBE4B8D}" type="presOf" srcId="{FFC22C1A-ED08-429E-B45B-0057AB79178E}" destId="{51F66B91-2EE3-4951-AA04-1ACD267C9F55}" srcOrd="1" destOrd="0" presId="urn:microsoft.com/office/officeart/2005/8/layout/process5"/>
    <dgm:cxn modelId="{7EA1E12F-2074-45B9-A641-E165EE11BBE2}" srcId="{1526AFC2-3C27-4BC1-8792-1A27412C41E2}" destId="{CBED6182-8560-4D43-9E37-99C6D20616F9}" srcOrd="6" destOrd="0" parTransId="{28F4C7C2-A3D8-4028-B0F3-9F62F0C6A865}" sibTransId="{05D01826-D0EB-440F-8BBA-52902E65F14A}"/>
    <dgm:cxn modelId="{E4772937-92D0-4242-870C-1A2D1A93ADE9}" srcId="{1526AFC2-3C27-4BC1-8792-1A27412C41E2}" destId="{E22F6FBB-2826-41FF-B472-CE6E8ED0A96F}" srcOrd="0" destOrd="0" parTransId="{B5D9BAAB-0624-42EB-B597-CA2A8DB634F8}" sibTransId="{FFC22C1A-ED08-429E-B45B-0057AB79178E}"/>
    <dgm:cxn modelId="{ED010546-DC5E-4CB9-BF8E-76874A0DF8B0}" type="presOf" srcId="{F4557A22-5A5B-4176-B2C0-02F8E9127E8A}" destId="{64949C1D-40C2-46C8-9C31-70D054AA6A6E}" srcOrd="0" destOrd="0" presId="urn:microsoft.com/office/officeart/2005/8/layout/process5"/>
    <dgm:cxn modelId="{E916E480-5D65-4143-9AF5-1DE644A470BF}" type="presOf" srcId="{E22F6FBB-2826-41FF-B472-CE6E8ED0A96F}" destId="{27AD4C8F-773E-4C0E-AB0F-DD9DC2A4CDA3}" srcOrd="0" destOrd="0" presId="urn:microsoft.com/office/officeart/2005/8/layout/process5"/>
    <dgm:cxn modelId="{22D37D8C-FD0B-4C64-AE70-173B14F0B06A}" type="presOf" srcId="{8A45B608-45C2-4CEC-951C-6E055451E74B}" destId="{31A896D4-C551-4576-81E4-0715AA08CC99}" srcOrd="0" destOrd="0" presId="urn:microsoft.com/office/officeart/2005/8/layout/process5"/>
    <dgm:cxn modelId="{05CD8190-3B2D-466E-9A74-B6795FCBAB47}" type="presOf" srcId="{CBED6182-8560-4D43-9E37-99C6D20616F9}" destId="{12F9D2CE-6CCB-4345-80D0-25CDD54294D7}" srcOrd="0" destOrd="0" presId="urn:microsoft.com/office/officeart/2005/8/layout/process5"/>
    <dgm:cxn modelId="{18EA6D98-4601-4A7B-A819-BAD14D75FE9C}" type="presOf" srcId="{4C574E67-7159-4937-8B87-D1BDF42468E3}" destId="{6BDDF1A7-CFA2-41F3-86F9-5624E50F9A95}" srcOrd="1" destOrd="0" presId="urn:microsoft.com/office/officeart/2005/8/layout/process5"/>
    <dgm:cxn modelId="{C7877A98-C138-4863-AC03-46ADC28D364F}" srcId="{1526AFC2-3C27-4BC1-8792-1A27412C41E2}" destId="{FFD99B07-677B-4BAB-B3D6-0F7F629AD7BD}" srcOrd="5" destOrd="0" parTransId="{620EE3ED-8BC9-4A3C-B422-5B0CAC4A807A}" sibTransId="{8A45B608-45C2-4CEC-951C-6E055451E74B}"/>
    <dgm:cxn modelId="{1300DBA3-C0E1-48B5-810E-CDFD12345841}" type="presOf" srcId="{E61D780D-4988-4297-8759-9B15DB8D3B5F}" destId="{3809E7FC-C5A3-46B5-9E9A-E2F6009B658A}" srcOrd="0" destOrd="0" presId="urn:microsoft.com/office/officeart/2005/8/layout/process5"/>
    <dgm:cxn modelId="{E83186AE-DD04-4BD3-ACD4-83585C0340FD}" type="presOf" srcId="{FFC22C1A-ED08-429E-B45B-0057AB79178E}" destId="{2AE5A80A-E639-4E22-963E-A8FC6CD45353}" srcOrd="0" destOrd="0" presId="urn:microsoft.com/office/officeart/2005/8/layout/process5"/>
    <dgm:cxn modelId="{318DF8B8-788F-4407-A81E-C1910A5B8C6D}" type="presOf" srcId="{1526AFC2-3C27-4BC1-8792-1A27412C41E2}" destId="{610ED6E5-D455-44F5-89AD-842EE480DDEB}" srcOrd="0" destOrd="0" presId="urn:microsoft.com/office/officeart/2005/8/layout/process5"/>
    <dgm:cxn modelId="{3DD699BF-60B5-4450-8553-8A36E18955BD}" type="presOf" srcId="{FFD99B07-677B-4BAB-B3D6-0F7F629AD7BD}" destId="{EFC894B4-389E-40EC-B308-EC250CFE74CF}" srcOrd="0" destOrd="0" presId="urn:microsoft.com/office/officeart/2005/8/layout/process5"/>
    <dgm:cxn modelId="{5DC995C5-9DBE-4346-AD8D-B2EFAFBCB95F}" type="presOf" srcId="{33A59828-0156-4229-A98D-824E57F5737D}" destId="{02D4BB48-2430-4348-82F4-7D93541C6F1A}" srcOrd="1" destOrd="0" presId="urn:microsoft.com/office/officeart/2005/8/layout/process5"/>
    <dgm:cxn modelId="{E4CC1CC6-1432-4925-B0CA-2E9AB3BEB0AB}" srcId="{1526AFC2-3C27-4BC1-8792-1A27412C41E2}" destId="{F4557A22-5A5B-4176-B2C0-02F8E9127E8A}" srcOrd="2" destOrd="0" parTransId="{5D35F6EB-0932-463E-A1AB-15723D86F68A}" sibTransId="{33A59828-0156-4229-A98D-824E57F5737D}"/>
    <dgm:cxn modelId="{ED7696D8-12EC-42D5-BBFC-2A89C93AE199}" type="presOf" srcId="{33A59828-0156-4229-A98D-824E57F5737D}" destId="{B65E44B0-0C21-4D1A-9194-C761E1AB21AA}" srcOrd="0" destOrd="0" presId="urn:microsoft.com/office/officeart/2005/8/layout/process5"/>
    <dgm:cxn modelId="{EDC7A4E6-CC82-4E53-8A58-B26CF4D7857D}" type="presOf" srcId="{4C574E67-7159-4937-8B87-D1BDF42468E3}" destId="{23884964-A176-4FCF-A7E5-8354A96213F8}" srcOrd="0" destOrd="0" presId="urn:microsoft.com/office/officeart/2005/8/layout/process5"/>
    <dgm:cxn modelId="{4DBFE3EA-012E-4984-8D25-9CAE932E47EF}" type="presOf" srcId="{76DC6A63-87A4-4FC4-99A5-C6673D429C9F}" destId="{1F9AE743-138E-4F99-AD56-ACF7C945F9CC}" srcOrd="0" destOrd="0" presId="urn:microsoft.com/office/officeart/2005/8/layout/process5"/>
    <dgm:cxn modelId="{831A69F4-3200-4B1E-ADE5-9283F1FDA8B4}" srcId="{1526AFC2-3C27-4BC1-8792-1A27412C41E2}" destId="{76DC6A63-87A4-4FC4-99A5-C6673D429C9F}" srcOrd="4" destOrd="0" parTransId="{779ABD45-98BD-4ABB-9C9D-8D01FD1ABD02}" sibTransId="{FCA189F9-41E7-4C2D-95F1-FB48D5A02FE1}"/>
    <dgm:cxn modelId="{7B0095F6-B05F-4EC3-803B-0CFC522AC168}" type="presOf" srcId="{1C270AEC-9355-4A67-B381-36050354A0D9}" destId="{CA33F28C-A8A8-401C-8580-92E9D341FA4D}" srcOrd="0" destOrd="0" presId="urn:microsoft.com/office/officeart/2005/8/layout/process5"/>
    <dgm:cxn modelId="{7F5738F9-D0E7-47A5-8D87-DA89B7BFD208}" srcId="{1526AFC2-3C27-4BC1-8792-1A27412C41E2}" destId="{1C270AEC-9355-4A67-B381-36050354A0D9}" srcOrd="1" destOrd="0" parTransId="{331BE11A-3CCB-4A7D-9860-FC30EB768E87}" sibTransId="{4C574E67-7159-4937-8B87-D1BDF42468E3}"/>
    <dgm:cxn modelId="{2D0A15FA-DE38-43F3-B09B-2D748E738520}" type="presOf" srcId="{B8CE16F1-0ACC-446C-A52C-E346F4109231}" destId="{C1065FBF-C232-4C2B-8FE2-B175FCB21DAC}" srcOrd="0" destOrd="0" presId="urn:microsoft.com/office/officeart/2005/8/layout/process5"/>
    <dgm:cxn modelId="{BB42DD7D-09F7-4B6F-8D67-E5B8B84A2A1D}" type="presParOf" srcId="{610ED6E5-D455-44F5-89AD-842EE480DDEB}" destId="{27AD4C8F-773E-4C0E-AB0F-DD9DC2A4CDA3}" srcOrd="0" destOrd="0" presId="urn:microsoft.com/office/officeart/2005/8/layout/process5"/>
    <dgm:cxn modelId="{88CBB115-7BFF-4409-8E2F-3BB9952E2485}" type="presParOf" srcId="{610ED6E5-D455-44F5-89AD-842EE480DDEB}" destId="{2AE5A80A-E639-4E22-963E-A8FC6CD45353}" srcOrd="1" destOrd="0" presId="urn:microsoft.com/office/officeart/2005/8/layout/process5"/>
    <dgm:cxn modelId="{6659EAD3-0329-4935-B2C6-F9CB60D271F2}" type="presParOf" srcId="{2AE5A80A-E639-4E22-963E-A8FC6CD45353}" destId="{51F66B91-2EE3-4951-AA04-1ACD267C9F55}" srcOrd="0" destOrd="0" presId="urn:microsoft.com/office/officeart/2005/8/layout/process5"/>
    <dgm:cxn modelId="{C05A39BA-995A-4DC2-A2AA-581C4A7CC554}" type="presParOf" srcId="{610ED6E5-D455-44F5-89AD-842EE480DDEB}" destId="{CA33F28C-A8A8-401C-8580-92E9D341FA4D}" srcOrd="2" destOrd="0" presId="urn:microsoft.com/office/officeart/2005/8/layout/process5"/>
    <dgm:cxn modelId="{F6CEA9BB-B548-4704-8A4A-491F3CE27974}" type="presParOf" srcId="{610ED6E5-D455-44F5-89AD-842EE480DDEB}" destId="{23884964-A176-4FCF-A7E5-8354A96213F8}" srcOrd="3" destOrd="0" presId="urn:microsoft.com/office/officeart/2005/8/layout/process5"/>
    <dgm:cxn modelId="{91FD2654-4085-4B96-8447-2F6EE5C34B19}" type="presParOf" srcId="{23884964-A176-4FCF-A7E5-8354A96213F8}" destId="{6BDDF1A7-CFA2-41F3-86F9-5624E50F9A95}" srcOrd="0" destOrd="0" presId="urn:microsoft.com/office/officeart/2005/8/layout/process5"/>
    <dgm:cxn modelId="{1662B0F3-CF41-4F61-A749-20F0394E5940}" type="presParOf" srcId="{610ED6E5-D455-44F5-89AD-842EE480DDEB}" destId="{64949C1D-40C2-46C8-9C31-70D054AA6A6E}" srcOrd="4" destOrd="0" presId="urn:microsoft.com/office/officeart/2005/8/layout/process5"/>
    <dgm:cxn modelId="{920C0F82-D77D-46E1-989D-30706AFAEA49}" type="presParOf" srcId="{610ED6E5-D455-44F5-89AD-842EE480DDEB}" destId="{B65E44B0-0C21-4D1A-9194-C761E1AB21AA}" srcOrd="5" destOrd="0" presId="urn:microsoft.com/office/officeart/2005/8/layout/process5"/>
    <dgm:cxn modelId="{A64E64D2-AF26-44F4-988D-6345BE34FD8B}" type="presParOf" srcId="{B65E44B0-0C21-4D1A-9194-C761E1AB21AA}" destId="{02D4BB48-2430-4348-82F4-7D93541C6F1A}" srcOrd="0" destOrd="0" presId="urn:microsoft.com/office/officeart/2005/8/layout/process5"/>
    <dgm:cxn modelId="{F8A08E6A-B413-4D0B-81C9-FBCCD7D56502}" type="presParOf" srcId="{610ED6E5-D455-44F5-89AD-842EE480DDEB}" destId="{3809E7FC-C5A3-46B5-9E9A-E2F6009B658A}" srcOrd="6" destOrd="0" presId="urn:microsoft.com/office/officeart/2005/8/layout/process5"/>
    <dgm:cxn modelId="{18D691A2-6F23-423B-8B57-20759CA26B56}" type="presParOf" srcId="{610ED6E5-D455-44F5-89AD-842EE480DDEB}" destId="{C1065FBF-C232-4C2B-8FE2-B175FCB21DAC}" srcOrd="7" destOrd="0" presId="urn:microsoft.com/office/officeart/2005/8/layout/process5"/>
    <dgm:cxn modelId="{C62DCABA-C793-44C4-9FBE-4273DA4BF987}" type="presParOf" srcId="{C1065FBF-C232-4C2B-8FE2-B175FCB21DAC}" destId="{557FC0E4-BD24-4C01-B74F-E82AFB5505D1}" srcOrd="0" destOrd="0" presId="urn:microsoft.com/office/officeart/2005/8/layout/process5"/>
    <dgm:cxn modelId="{F96F876A-0396-479D-B333-E9E0BE7CF48D}" type="presParOf" srcId="{610ED6E5-D455-44F5-89AD-842EE480DDEB}" destId="{1F9AE743-138E-4F99-AD56-ACF7C945F9CC}" srcOrd="8" destOrd="0" presId="urn:microsoft.com/office/officeart/2005/8/layout/process5"/>
    <dgm:cxn modelId="{32651A00-7979-4EB8-AB18-E98453B0FB02}" type="presParOf" srcId="{610ED6E5-D455-44F5-89AD-842EE480DDEB}" destId="{B0958B3A-1BCA-4426-90C4-E21FFCED0DF5}" srcOrd="9" destOrd="0" presId="urn:microsoft.com/office/officeart/2005/8/layout/process5"/>
    <dgm:cxn modelId="{E8B9A47E-15AB-4463-B65E-3427454DF88A}" type="presParOf" srcId="{B0958B3A-1BCA-4426-90C4-E21FFCED0DF5}" destId="{C6C3819E-3274-45DC-8D53-C1F43300D8A0}" srcOrd="0" destOrd="0" presId="urn:microsoft.com/office/officeart/2005/8/layout/process5"/>
    <dgm:cxn modelId="{630E7B41-2CEA-4572-9A9F-DF0ED24C839B}" type="presParOf" srcId="{610ED6E5-D455-44F5-89AD-842EE480DDEB}" destId="{EFC894B4-389E-40EC-B308-EC250CFE74CF}" srcOrd="10" destOrd="0" presId="urn:microsoft.com/office/officeart/2005/8/layout/process5"/>
    <dgm:cxn modelId="{240709FF-C575-474B-A269-62CC10BFFA8D}" type="presParOf" srcId="{610ED6E5-D455-44F5-89AD-842EE480DDEB}" destId="{31A896D4-C551-4576-81E4-0715AA08CC99}" srcOrd="11" destOrd="0" presId="urn:microsoft.com/office/officeart/2005/8/layout/process5"/>
    <dgm:cxn modelId="{23538071-814A-48BC-A537-114026C13F9E}" type="presParOf" srcId="{31A896D4-C551-4576-81E4-0715AA08CC99}" destId="{4726BCAA-E340-417D-96F1-2290CE239EAB}" srcOrd="0" destOrd="0" presId="urn:microsoft.com/office/officeart/2005/8/layout/process5"/>
    <dgm:cxn modelId="{1042F0E0-2985-442A-A1E3-33A860381942}" type="presParOf" srcId="{610ED6E5-D455-44F5-89AD-842EE480DDEB}" destId="{12F9D2CE-6CCB-4345-80D0-25CDD54294D7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636AE8-C23A-47C0-AF58-CB9E19C0E7BD}" type="doc">
      <dgm:prSet loTypeId="urn:microsoft.com/office/officeart/2008/layout/AlternatingPictureBlocks" loCatId="pictur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CF43463B-8AAB-4AA5-9CD9-5B0189ACDD24}">
      <dgm:prSet/>
      <dgm:spPr/>
      <dgm:t>
        <a:bodyPr/>
        <a:lstStyle/>
        <a:p>
          <a:r>
            <a:rPr lang="en-US" dirty="0"/>
            <a:t>Use critical thinking to identify what is a root problem or a symptom of the problem</a:t>
          </a:r>
          <a:r>
            <a:rPr lang="en-US" dirty="0">
              <a:latin typeface="Aptos Display" panose="02110004020202020204"/>
            </a:rPr>
            <a:t>.</a:t>
          </a:r>
          <a:endParaRPr lang="en-CA" dirty="0"/>
        </a:p>
      </dgm:t>
    </dgm:pt>
    <dgm:pt modelId="{7BDBF57D-2D13-4ED9-B685-79992CD4BAED}" type="parTrans" cxnId="{9912D5F0-F5F1-4369-BDC6-1733D68FC937}">
      <dgm:prSet/>
      <dgm:spPr/>
      <dgm:t>
        <a:bodyPr/>
        <a:lstStyle/>
        <a:p>
          <a:endParaRPr lang="en-CA"/>
        </a:p>
      </dgm:t>
    </dgm:pt>
    <dgm:pt modelId="{874715BF-400D-4178-9A78-35826E02017F}" type="sibTrans" cxnId="{9912D5F0-F5F1-4369-BDC6-1733D68FC937}">
      <dgm:prSet/>
      <dgm:spPr/>
      <dgm:t>
        <a:bodyPr/>
        <a:lstStyle/>
        <a:p>
          <a:endParaRPr lang="en-CA"/>
        </a:p>
      </dgm:t>
    </dgm:pt>
    <dgm:pt modelId="{69B945BF-D810-4716-B073-92BDD2BF10C9}">
      <dgm:prSet/>
      <dgm:spPr/>
      <dgm:t>
        <a:bodyPr/>
        <a:lstStyle/>
        <a:p>
          <a:r>
            <a:rPr lang="en-US" dirty="0"/>
            <a:t>Prioritize the root problem.</a:t>
          </a:r>
          <a:endParaRPr lang="en-CA" dirty="0"/>
        </a:p>
      </dgm:t>
    </dgm:pt>
    <dgm:pt modelId="{5FC57971-C253-4CB0-AED7-5A2D257AE45E}" type="parTrans" cxnId="{9C218580-4B7E-45B9-A20E-C2A620DA9A7B}">
      <dgm:prSet/>
      <dgm:spPr/>
      <dgm:t>
        <a:bodyPr/>
        <a:lstStyle/>
        <a:p>
          <a:endParaRPr lang="en-CA"/>
        </a:p>
      </dgm:t>
    </dgm:pt>
    <dgm:pt modelId="{C626B1FD-482B-4562-B682-09651992C3CE}" type="sibTrans" cxnId="{9C218580-4B7E-45B9-A20E-C2A620DA9A7B}">
      <dgm:prSet/>
      <dgm:spPr/>
      <dgm:t>
        <a:bodyPr/>
        <a:lstStyle/>
        <a:p>
          <a:endParaRPr lang="en-CA"/>
        </a:p>
      </dgm:t>
    </dgm:pt>
    <dgm:pt modelId="{79E81133-80A3-40BC-962F-BC69983F6BD9}">
      <dgm:prSet/>
      <dgm:spPr/>
      <dgm:t>
        <a:bodyPr/>
        <a:lstStyle/>
        <a:p>
          <a:r>
            <a:rPr lang="en-US" dirty="0"/>
            <a:t>Base your decision criteria on the unique case context and needs of those involved.</a:t>
          </a:r>
          <a:endParaRPr lang="en-CA" dirty="0"/>
        </a:p>
      </dgm:t>
    </dgm:pt>
    <dgm:pt modelId="{33D8A727-D061-4D48-AD00-E3D8A758C8B2}" type="parTrans" cxnId="{3E9159AC-972C-47B5-BC72-D245C586F187}">
      <dgm:prSet/>
      <dgm:spPr/>
      <dgm:t>
        <a:bodyPr/>
        <a:lstStyle/>
        <a:p>
          <a:endParaRPr lang="en-CA"/>
        </a:p>
      </dgm:t>
    </dgm:pt>
    <dgm:pt modelId="{CCC3995A-9414-4E34-888D-BBE4B5BF74E5}" type="sibTrans" cxnId="{3E9159AC-972C-47B5-BC72-D245C586F187}">
      <dgm:prSet/>
      <dgm:spPr/>
      <dgm:t>
        <a:bodyPr/>
        <a:lstStyle/>
        <a:p>
          <a:endParaRPr lang="en-CA"/>
        </a:p>
      </dgm:t>
    </dgm:pt>
    <dgm:pt modelId="{057A68F2-8220-4173-B2D4-AC79A5DAACDC}">
      <dgm:prSet/>
      <dgm:spPr/>
      <dgm:t>
        <a:bodyPr/>
        <a:lstStyle/>
        <a:p>
          <a:r>
            <a:rPr lang="en-US" dirty="0"/>
            <a:t>Use evidence to back up your recommendations; </a:t>
          </a:r>
          <a:r>
            <a:rPr lang="en-US" dirty="0">
              <a:latin typeface="Aptos Display" panose="02110004020202020204"/>
            </a:rPr>
            <a:t>Be</a:t>
          </a:r>
          <a:r>
            <a:rPr lang="en-US" dirty="0"/>
            <a:t> realistic; </a:t>
          </a:r>
          <a:r>
            <a:rPr lang="en-US" dirty="0">
              <a:latin typeface="Aptos Display" panose="02110004020202020204"/>
            </a:rPr>
            <a:t>Make</a:t>
          </a:r>
          <a:r>
            <a:rPr lang="en-US" dirty="0"/>
            <a:t> it feasible.</a:t>
          </a:r>
          <a:endParaRPr lang="en-CA" dirty="0"/>
        </a:p>
      </dgm:t>
    </dgm:pt>
    <dgm:pt modelId="{942DA696-F4BC-4DBF-AF0B-2005EC211FBF}" type="parTrans" cxnId="{1EDF6919-1ADC-4049-8D95-16C62FE07C28}">
      <dgm:prSet/>
      <dgm:spPr/>
      <dgm:t>
        <a:bodyPr/>
        <a:lstStyle/>
        <a:p>
          <a:endParaRPr lang="en-CA"/>
        </a:p>
      </dgm:t>
    </dgm:pt>
    <dgm:pt modelId="{B57C5EBF-CE94-454F-AFB5-0434B6075625}" type="sibTrans" cxnId="{1EDF6919-1ADC-4049-8D95-16C62FE07C28}">
      <dgm:prSet/>
      <dgm:spPr/>
      <dgm:t>
        <a:bodyPr/>
        <a:lstStyle/>
        <a:p>
          <a:endParaRPr lang="en-CA"/>
        </a:p>
      </dgm:t>
    </dgm:pt>
    <dgm:pt modelId="{25320C21-1E1D-40A3-B7AF-AFDA99FAD502}">
      <dgm:prSet/>
      <dgm:spPr/>
      <dgm:t>
        <a:bodyPr/>
        <a:lstStyle/>
        <a:p>
          <a:r>
            <a:rPr lang="en-US" b="1" dirty="0"/>
            <a:t>Communicate clearly and concisely</a:t>
          </a:r>
          <a:r>
            <a:rPr lang="en-US" b="1" dirty="0">
              <a:latin typeface="Aptos Display" panose="02110004020202020204"/>
            </a:rPr>
            <a:t>.</a:t>
          </a:r>
          <a:endParaRPr lang="en-CA" dirty="0"/>
        </a:p>
      </dgm:t>
    </dgm:pt>
    <dgm:pt modelId="{CA79F3AB-9DFF-421D-9737-CC7F772A3F06}" type="parTrans" cxnId="{BBCEB61E-B360-4CA8-8647-CC905656D6D1}">
      <dgm:prSet/>
      <dgm:spPr/>
      <dgm:t>
        <a:bodyPr/>
        <a:lstStyle/>
        <a:p>
          <a:endParaRPr lang="en-CA"/>
        </a:p>
      </dgm:t>
    </dgm:pt>
    <dgm:pt modelId="{FD9EA193-791A-404B-A023-6C2D7F5B8A7F}" type="sibTrans" cxnId="{BBCEB61E-B360-4CA8-8647-CC905656D6D1}">
      <dgm:prSet/>
      <dgm:spPr/>
      <dgm:t>
        <a:bodyPr/>
        <a:lstStyle/>
        <a:p>
          <a:endParaRPr lang="en-CA"/>
        </a:p>
      </dgm:t>
    </dgm:pt>
    <dgm:pt modelId="{13187A88-9CE6-46E7-8CAC-B5521361D76E}" type="pres">
      <dgm:prSet presAssocID="{D6636AE8-C23A-47C0-AF58-CB9E19C0E7BD}" presName="linearFlow" presStyleCnt="0">
        <dgm:presLayoutVars>
          <dgm:dir/>
          <dgm:resizeHandles val="exact"/>
        </dgm:presLayoutVars>
      </dgm:prSet>
      <dgm:spPr/>
    </dgm:pt>
    <dgm:pt modelId="{1AC9362E-5168-4004-8B45-97E060047136}" type="pres">
      <dgm:prSet presAssocID="{CF43463B-8AAB-4AA5-9CD9-5B0189ACDD24}" presName="comp" presStyleCnt="0"/>
      <dgm:spPr/>
    </dgm:pt>
    <dgm:pt modelId="{CC119A32-BA29-42A4-8A3E-36A6C7A7DA67}" type="pres">
      <dgm:prSet presAssocID="{CF43463B-8AAB-4AA5-9CD9-5B0189ACDD24}" presName="rect2" presStyleLbl="node1" presStyleIdx="0" presStyleCnt="5">
        <dgm:presLayoutVars>
          <dgm:bulletEnabled val="1"/>
        </dgm:presLayoutVars>
      </dgm:prSet>
      <dgm:spPr/>
    </dgm:pt>
    <dgm:pt modelId="{7D84C825-9AC0-463A-BFB0-B092E5A490C4}" type="pres">
      <dgm:prSet presAssocID="{CF43463B-8AAB-4AA5-9CD9-5B0189ACDD24}" presName="rect1" presStyleLbl="ln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8873B5C7-7AC6-4CDF-B3C2-A9CDA6EFFCF2}" type="pres">
      <dgm:prSet presAssocID="{874715BF-400D-4178-9A78-35826E02017F}" presName="sibTrans" presStyleCnt="0"/>
      <dgm:spPr/>
    </dgm:pt>
    <dgm:pt modelId="{B8BA8F9A-9A98-4642-9BEE-89BE0951F106}" type="pres">
      <dgm:prSet presAssocID="{69B945BF-D810-4716-B073-92BDD2BF10C9}" presName="comp" presStyleCnt="0"/>
      <dgm:spPr/>
    </dgm:pt>
    <dgm:pt modelId="{1985E9B1-F9D3-4BAA-9B86-AF57341B8B31}" type="pres">
      <dgm:prSet presAssocID="{69B945BF-D810-4716-B073-92BDD2BF10C9}" presName="rect2" presStyleLbl="node1" presStyleIdx="1" presStyleCnt="5">
        <dgm:presLayoutVars>
          <dgm:bulletEnabled val="1"/>
        </dgm:presLayoutVars>
      </dgm:prSet>
      <dgm:spPr/>
    </dgm:pt>
    <dgm:pt modelId="{575C0D89-154E-4C14-BDDE-CC73E3060327}" type="pres">
      <dgm:prSet presAssocID="{69B945BF-D810-4716-B073-92BDD2BF10C9}" presName="rect1" presStyleLbl="ln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8B43ECD7-2CCE-4030-999D-CF48AB01E908}" type="pres">
      <dgm:prSet presAssocID="{C626B1FD-482B-4562-B682-09651992C3CE}" presName="sibTrans" presStyleCnt="0"/>
      <dgm:spPr/>
    </dgm:pt>
    <dgm:pt modelId="{17983878-0138-4422-875B-D79B5E39AB78}" type="pres">
      <dgm:prSet presAssocID="{79E81133-80A3-40BC-962F-BC69983F6BD9}" presName="comp" presStyleCnt="0"/>
      <dgm:spPr/>
    </dgm:pt>
    <dgm:pt modelId="{61A747D3-3B9A-41E3-9D9F-F79E037B6D53}" type="pres">
      <dgm:prSet presAssocID="{79E81133-80A3-40BC-962F-BC69983F6BD9}" presName="rect2" presStyleLbl="node1" presStyleIdx="2" presStyleCnt="5">
        <dgm:presLayoutVars>
          <dgm:bulletEnabled val="1"/>
        </dgm:presLayoutVars>
      </dgm:prSet>
      <dgm:spPr/>
    </dgm:pt>
    <dgm:pt modelId="{47545463-5F96-4544-8C12-D0EEF5B99CF1}" type="pres">
      <dgm:prSet presAssocID="{79E81133-80A3-40BC-962F-BC69983F6BD9}" presName="rect1" presStyleLbl="ln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77B56AE0-1448-4AC1-A066-D525B5C75C23}" type="pres">
      <dgm:prSet presAssocID="{CCC3995A-9414-4E34-888D-BBE4B5BF74E5}" presName="sibTrans" presStyleCnt="0"/>
      <dgm:spPr/>
    </dgm:pt>
    <dgm:pt modelId="{7D1C3365-C80D-4AB3-9828-15D9B5D90382}" type="pres">
      <dgm:prSet presAssocID="{057A68F2-8220-4173-B2D4-AC79A5DAACDC}" presName="comp" presStyleCnt="0"/>
      <dgm:spPr/>
    </dgm:pt>
    <dgm:pt modelId="{07DFF49D-59C1-4639-B8DA-3E43713B4026}" type="pres">
      <dgm:prSet presAssocID="{057A68F2-8220-4173-B2D4-AC79A5DAACDC}" presName="rect2" presStyleLbl="node1" presStyleIdx="3" presStyleCnt="5">
        <dgm:presLayoutVars>
          <dgm:bulletEnabled val="1"/>
        </dgm:presLayoutVars>
      </dgm:prSet>
      <dgm:spPr/>
    </dgm:pt>
    <dgm:pt modelId="{EEAEA9ED-2FAB-448A-A72F-29A76DE21750}" type="pres">
      <dgm:prSet presAssocID="{057A68F2-8220-4173-B2D4-AC79A5DAACDC}" presName="rect1" presStyleLbl="ln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40DCA8F9-CDD5-4593-A49A-08A1E9322F99}" type="pres">
      <dgm:prSet presAssocID="{B57C5EBF-CE94-454F-AFB5-0434B6075625}" presName="sibTrans" presStyleCnt="0"/>
      <dgm:spPr/>
    </dgm:pt>
    <dgm:pt modelId="{1B22F77A-3FAF-4A88-9867-B723137CE7E3}" type="pres">
      <dgm:prSet presAssocID="{25320C21-1E1D-40A3-B7AF-AFDA99FAD502}" presName="comp" presStyleCnt="0"/>
      <dgm:spPr/>
    </dgm:pt>
    <dgm:pt modelId="{405D221E-6FF3-4F7E-9418-563C2F1B56C8}" type="pres">
      <dgm:prSet presAssocID="{25320C21-1E1D-40A3-B7AF-AFDA99FAD502}" presName="rect2" presStyleLbl="node1" presStyleIdx="4" presStyleCnt="5">
        <dgm:presLayoutVars>
          <dgm:bulletEnabled val="1"/>
        </dgm:presLayoutVars>
      </dgm:prSet>
      <dgm:spPr/>
    </dgm:pt>
    <dgm:pt modelId="{0527B702-E001-4839-8658-46D7EFD39FB8}" type="pres">
      <dgm:prSet presAssocID="{25320C21-1E1D-40A3-B7AF-AFDA99FAD502}" presName="rect1" presStyleLbl="ln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Badge 5 with solid fill"/>
        </a:ext>
      </dgm:extLst>
    </dgm:pt>
  </dgm:ptLst>
  <dgm:cxnLst>
    <dgm:cxn modelId="{1EDF6919-1ADC-4049-8D95-16C62FE07C28}" srcId="{D6636AE8-C23A-47C0-AF58-CB9E19C0E7BD}" destId="{057A68F2-8220-4173-B2D4-AC79A5DAACDC}" srcOrd="3" destOrd="0" parTransId="{942DA696-F4BC-4DBF-AF0B-2005EC211FBF}" sibTransId="{B57C5EBF-CE94-454F-AFB5-0434B6075625}"/>
    <dgm:cxn modelId="{BBCEB61E-B360-4CA8-8647-CC905656D6D1}" srcId="{D6636AE8-C23A-47C0-AF58-CB9E19C0E7BD}" destId="{25320C21-1E1D-40A3-B7AF-AFDA99FAD502}" srcOrd="4" destOrd="0" parTransId="{CA79F3AB-9DFF-421D-9737-CC7F772A3F06}" sibTransId="{FD9EA193-791A-404B-A023-6C2D7F5B8A7F}"/>
    <dgm:cxn modelId="{FBE71423-48D2-4AFD-AE2D-01C10D07AE49}" type="presOf" srcId="{25320C21-1E1D-40A3-B7AF-AFDA99FAD502}" destId="{405D221E-6FF3-4F7E-9418-563C2F1B56C8}" srcOrd="0" destOrd="0" presId="urn:microsoft.com/office/officeart/2008/layout/AlternatingPictureBlocks"/>
    <dgm:cxn modelId="{3418033F-1F57-436E-A479-866F06A68CC8}" type="presOf" srcId="{79E81133-80A3-40BC-962F-BC69983F6BD9}" destId="{61A747D3-3B9A-41E3-9D9F-F79E037B6D53}" srcOrd="0" destOrd="0" presId="urn:microsoft.com/office/officeart/2008/layout/AlternatingPictureBlocks"/>
    <dgm:cxn modelId="{9C218580-4B7E-45B9-A20E-C2A620DA9A7B}" srcId="{D6636AE8-C23A-47C0-AF58-CB9E19C0E7BD}" destId="{69B945BF-D810-4716-B073-92BDD2BF10C9}" srcOrd="1" destOrd="0" parTransId="{5FC57971-C253-4CB0-AED7-5A2D257AE45E}" sibTransId="{C626B1FD-482B-4562-B682-09651992C3CE}"/>
    <dgm:cxn modelId="{3E9159AC-972C-47B5-BC72-D245C586F187}" srcId="{D6636AE8-C23A-47C0-AF58-CB9E19C0E7BD}" destId="{79E81133-80A3-40BC-962F-BC69983F6BD9}" srcOrd="2" destOrd="0" parTransId="{33D8A727-D061-4D48-AD00-E3D8A758C8B2}" sibTransId="{CCC3995A-9414-4E34-888D-BBE4B5BF74E5}"/>
    <dgm:cxn modelId="{A04BBABF-A5F7-4381-9938-8450D1AF8388}" type="presOf" srcId="{CF43463B-8AAB-4AA5-9CD9-5B0189ACDD24}" destId="{CC119A32-BA29-42A4-8A3E-36A6C7A7DA67}" srcOrd="0" destOrd="0" presId="urn:microsoft.com/office/officeart/2008/layout/AlternatingPictureBlocks"/>
    <dgm:cxn modelId="{D824DDC2-492B-4CDE-91AA-0327AB9E8EAB}" type="presOf" srcId="{D6636AE8-C23A-47C0-AF58-CB9E19C0E7BD}" destId="{13187A88-9CE6-46E7-8CAC-B5521361D76E}" srcOrd="0" destOrd="0" presId="urn:microsoft.com/office/officeart/2008/layout/AlternatingPictureBlocks"/>
    <dgm:cxn modelId="{9912D5F0-F5F1-4369-BDC6-1733D68FC937}" srcId="{D6636AE8-C23A-47C0-AF58-CB9E19C0E7BD}" destId="{CF43463B-8AAB-4AA5-9CD9-5B0189ACDD24}" srcOrd="0" destOrd="0" parTransId="{7BDBF57D-2D13-4ED9-B685-79992CD4BAED}" sibTransId="{874715BF-400D-4178-9A78-35826E02017F}"/>
    <dgm:cxn modelId="{0A108CF6-F0CA-40FC-A9A1-DC012AB46015}" type="presOf" srcId="{057A68F2-8220-4173-B2D4-AC79A5DAACDC}" destId="{07DFF49D-59C1-4639-B8DA-3E43713B4026}" srcOrd="0" destOrd="0" presId="urn:microsoft.com/office/officeart/2008/layout/AlternatingPictureBlocks"/>
    <dgm:cxn modelId="{AD0808FF-1AE7-4A68-9682-D0E26E2092A2}" type="presOf" srcId="{69B945BF-D810-4716-B073-92BDD2BF10C9}" destId="{1985E9B1-F9D3-4BAA-9B86-AF57341B8B31}" srcOrd="0" destOrd="0" presId="urn:microsoft.com/office/officeart/2008/layout/AlternatingPictureBlocks"/>
    <dgm:cxn modelId="{0B33D54F-EEE8-4F21-A070-58C44603D7F0}" type="presParOf" srcId="{13187A88-9CE6-46E7-8CAC-B5521361D76E}" destId="{1AC9362E-5168-4004-8B45-97E060047136}" srcOrd="0" destOrd="0" presId="urn:microsoft.com/office/officeart/2008/layout/AlternatingPictureBlocks"/>
    <dgm:cxn modelId="{7A3A57E3-FCB8-4935-843D-75E84126BBD4}" type="presParOf" srcId="{1AC9362E-5168-4004-8B45-97E060047136}" destId="{CC119A32-BA29-42A4-8A3E-36A6C7A7DA67}" srcOrd="0" destOrd="0" presId="urn:microsoft.com/office/officeart/2008/layout/AlternatingPictureBlocks"/>
    <dgm:cxn modelId="{03E38E4A-613B-4BEE-9816-C6345CC76E5F}" type="presParOf" srcId="{1AC9362E-5168-4004-8B45-97E060047136}" destId="{7D84C825-9AC0-463A-BFB0-B092E5A490C4}" srcOrd="1" destOrd="0" presId="urn:microsoft.com/office/officeart/2008/layout/AlternatingPictureBlocks"/>
    <dgm:cxn modelId="{5686E9A7-AE24-4D5B-A696-1DBC6A694713}" type="presParOf" srcId="{13187A88-9CE6-46E7-8CAC-B5521361D76E}" destId="{8873B5C7-7AC6-4CDF-B3C2-A9CDA6EFFCF2}" srcOrd="1" destOrd="0" presId="urn:microsoft.com/office/officeart/2008/layout/AlternatingPictureBlocks"/>
    <dgm:cxn modelId="{D406D290-9C02-4E06-98EE-7E6D256C47CC}" type="presParOf" srcId="{13187A88-9CE6-46E7-8CAC-B5521361D76E}" destId="{B8BA8F9A-9A98-4642-9BEE-89BE0951F106}" srcOrd="2" destOrd="0" presId="urn:microsoft.com/office/officeart/2008/layout/AlternatingPictureBlocks"/>
    <dgm:cxn modelId="{13B47FC2-64E9-4C80-8F42-40FF4196E8EC}" type="presParOf" srcId="{B8BA8F9A-9A98-4642-9BEE-89BE0951F106}" destId="{1985E9B1-F9D3-4BAA-9B86-AF57341B8B31}" srcOrd="0" destOrd="0" presId="urn:microsoft.com/office/officeart/2008/layout/AlternatingPictureBlocks"/>
    <dgm:cxn modelId="{C82568F3-49D3-4500-9838-BBBF1D32290B}" type="presParOf" srcId="{B8BA8F9A-9A98-4642-9BEE-89BE0951F106}" destId="{575C0D89-154E-4C14-BDDE-CC73E3060327}" srcOrd="1" destOrd="0" presId="urn:microsoft.com/office/officeart/2008/layout/AlternatingPictureBlocks"/>
    <dgm:cxn modelId="{C038AD5A-A7A7-4338-B8EC-B4F4F2F8FFDD}" type="presParOf" srcId="{13187A88-9CE6-46E7-8CAC-B5521361D76E}" destId="{8B43ECD7-2CCE-4030-999D-CF48AB01E908}" srcOrd="3" destOrd="0" presId="urn:microsoft.com/office/officeart/2008/layout/AlternatingPictureBlocks"/>
    <dgm:cxn modelId="{298EB297-45E6-4725-815F-2C68D54E7316}" type="presParOf" srcId="{13187A88-9CE6-46E7-8CAC-B5521361D76E}" destId="{17983878-0138-4422-875B-D79B5E39AB78}" srcOrd="4" destOrd="0" presId="urn:microsoft.com/office/officeart/2008/layout/AlternatingPictureBlocks"/>
    <dgm:cxn modelId="{4BBF1C2B-7042-4958-9905-64AE43C43E12}" type="presParOf" srcId="{17983878-0138-4422-875B-D79B5E39AB78}" destId="{61A747D3-3B9A-41E3-9D9F-F79E037B6D53}" srcOrd="0" destOrd="0" presId="urn:microsoft.com/office/officeart/2008/layout/AlternatingPictureBlocks"/>
    <dgm:cxn modelId="{19EB539B-F6B1-41EC-8277-EFE8C1F19ACE}" type="presParOf" srcId="{17983878-0138-4422-875B-D79B5E39AB78}" destId="{47545463-5F96-4544-8C12-D0EEF5B99CF1}" srcOrd="1" destOrd="0" presId="urn:microsoft.com/office/officeart/2008/layout/AlternatingPictureBlocks"/>
    <dgm:cxn modelId="{A76B1C85-F2C4-48A9-8BB9-156548648DC0}" type="presParOf" srcId="{13187A88-9CE6-46E7-8CAC-B5521361D76E}" destId="{77B56AE0-1448-4AC1-A066-D525B5C75C23}" srcOrd="5" destOrd="0" presId="urn:microsoft.com/office/officeart/2008/layout/AlternatingPictureBlocks"/>
    <dgm:cxn modelId="{5D3BA906-D092-4A47-BEFB-6B3314915F4E}" type="presParOf" srcId="{13187A88-9CE6-46E7-8CAC-B5521361D76E}" destId="{7D1C3365-C80D-4AB3-9828-15D9B5D90382}" srcOrd="6" destOrd="0" presId="urn:microsoft.com/office/officeart/2008/layout/AlternatingPictureBlocks"/>
    <dgm:cxn modelId="{5974BE53-D6B2-4913-9597-88CDE4EDF4DD}" type="presParOf" srcId="{7D1C3365-C80D-4AB3-9828-15D9B5D90382}" destId="{07DFF49D-59C1-4639-B8DA-3E43713B4026}" srcOrd="0" destOrd="0" presId="urn:microsoft.com/office/officeart/2008/layout/AlternatingPictureBlocks"/>
    <dgm:cxn modelId="{88DD708A-0945-4F97-8B70-D32750BFA9E9}" type="presParOf" srcId="{7D1C3365-C80D-4AB3-9828-15D9B5D90382}" destId="{EEAEA9ED-2FAB-448A-A72F-29A76DE21750}" srcOrd="1" destOrd="0" presId="urn:microsoft.com/office/officeart/2008/layout/AlternatingPictureBlocks"/>
    <dgm:cxn modelId="{52BDAF90-5B8E-4898-9385-AE37E7ED0D4D}" type="presParOf" srcId="{13187A88-9CE6-46E7-8CAC-B5521361D76E}" destId="{40DCA8F9-CDD5-4593-A49A-08A1E9322F99}" srcOrd="7" destOrd="0" presId="urn:microsoft.com/office/officeart/2008/layout/AlternatingPictureBlocks"/>
    <dgm:cxn modelId="{B6661378-550D-427B-8BEE-1C7D64CACC41}" type="presParOf" srcId="{13187A88-9CE6-46E7-8CAC-B5521361D76E}" destId="{1B22F77A-3FAF-4A88-9867-B723137CE7E3}" srcOrd="8" destOrd="0" presId="urn:microsoft.com/office/officeart/2008/layout/AlternatingPictureBlocks"/>
    <dgm:cxn modelId="{958770D7-15E2-4485-8271-3CE8D4984B95}" type="presParOf" srcId="{1B22F77A-3FAF-4A88-9867-B723137CE7E3}" destId="{405D221E-6FF3-4F7E-9418-563C2F1B56C8}" srcOrd="0" destOrd="0" presId="urn:microsoft.com/office/officeart/2008/layout/AlternatingPictureBlocks"/>
    <dgm:cxn modelId="{23BD01F3-8A8D-4D9E-9765-6109B04AEA19}" type="presParOf" srcId="{1B22F77A-3FAF-4A88-9867-B723137CE7E3}" destId="{0527B702-E001-4839-8658-46D7EFD39FB8}" srcOrd="1" destOrd="0" presId="urn:microsoft.com/office/officeart/2008/layout/Alternating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7536C2-9900-4FA2-9898-BE478852D9C4}" type="doc">
      <dgm:prSet loTypeId="urn:microsoft.com/office/officeart/2008/layout/AlternatingPictureBlocks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D34A2F1C-9EE4-4E12-9C90-C1B5E1AAD9CD}">
      <dgm:prSet/>
      <dgm:spPr/>
      <dgm:t>
        <a:bodyPr/>
        <a:lstStyle/>
        <a:p>
          <a:r>
            <a:rPr lang="en-US" dirty="0"/>
            <a:t>A substantial part of teams' performance will be based on delivery and presentation.</a:t>
          </a:r>
          <a:endParaRPr lang="en-CA" dirty="0"/>
        </a:p>
      </dgm:t>
    </dgm:pt>
    <dgm:pt modelId="{C09B94F9-3A6B-42D6-98F3-81B4FE6AA8AE}" type="parTrans" cxnId="{61B0547B-28C5-4DCB-B039-D52CF69CB6BA}">
      <dgm:prSet/>
      <dgm:spPr/>
      <dgm:t>
        <a:bodyPr/>
        <a:lstStyle/>
        <a:p>
          <a:endParaRPr lang="en-CA"/>
        </a:p>
      </dgm:t>
    </dgm:pt>
    <dgm:pt modelId="{EC02228A-82CA-4067-83B4-081969E0FA64}" type="sibTrans" cxnId="{61B0547B-28C5-4DCB-B039-D52CF69CB6BA}">
      <dgm:prSet/>
      <dgm:spPr/>
      <dgm:t>
        <a:bodyPr/>
        <a:lstStyle/>
        <a:p>
          <a:endParaRPr lang="en-CA"/>
        </a:p>
      </dgm:t>
    </dgm:pt>
    <dgm:pt modelId="{3424201D-6389-4D6A-8D26-29436F62B87B}">
      <dgm:prSet/>
      <dgm:spPr/>
      <dgm:t>
        <a:bodyPr/>
        <a:lstStyle/>
        <a:p>
          <a:r>
            <a:rPr lang="en-US" dirty="0"/>
            <a:t>Make sure to practice your public speaking and presentation skills in advance.</a:t>
          </a:r>
          <a:endParaRPr lang="en-CA" dirty="0"/>
        </a:p>
      </dgm:t>
    </dgm:pt>
    <dgm:pt modelId="{1CDBE062-214F-4386-B0C9-F4D7311ED0D5}" type="parTrans" cxnId="{D93E8C66-1526-4A18-8A8C-80B0557A3E53}">
      <dgm:prSet/>
      <dgm:spPr/>
      <dgm:t>
        <a:bodyPr/>
        <a:lstStyle/>
        <a:p>
          <a:endParaRPr lang="en-CA"/>
        </a:p>
      </dgm:t>
    </dgm:pt>
    <dgm:pt modelId="{A4533E29-CC11-481B-BB4B-4B9FA91DD985}" type="sibTrans" cxnId="{D93E8C66-1526-4A18-8A8C-80B0557A3E53}">
      <dgm:prSet/>
      <dgm:spPr/>
      <dgm:t>
        <a:bodyPr/>
        <a:lstStyle/>
        <a:p>
          <a:endParaRPr lang="en-CA"/>
        </a:p>
      </dgm:t>
    </dgm:pt>
    <dgm:pt modelId="{512EF8F8-E6D3-41BB-9EEC-A1973F98116B}">
      <dgm:prSet/>
      <dgm:spPr/>
      <dgm:t>
        <a:bodyPr/>
        <a:lstStyle/>
        <a:p>
          <a:r>
            <a:rPr lang="en-US" dirty="0"/>
            <a:t>Be engaging, confident, and professional.</a:t>
          </a:r>
          <a:endParaRPr lang="en-CA" dirty="0"/>
        </a:p>
      </dgm:t>
    </dgm:pt>
    <dgm:pt modelId="{38F40EA8-ABDB-4099-8034-C4321926995B}" type="parTrans" cxnId="{DD8E961D-C784-45EB-A1B6-B645785C0E15}">
      <dgm:prSet/>
      <dgm:spPr/>
      <dgm:t>
        <a:bodyPr/>
        <a:lstStyle/>
        <a:p>
          <a:endParaRPr lang="en-CA"/>
        </a:p>
      </dgm:t>
    </dgm:pt>
    <dgm:pt modelId="{C103CB54-4858-441B-A491-5C508CA055DC}" type="sibTrans" cxnId="{DD8E961D-C784-45EB-A1B6-B645785C0E15}">
      <dgm:prSet/>
      <dgm:spPr/>
      <dgm:t>
        <a:bodyPr/>
        <a:lstStyle/>
        <a:p>
          <a:endParaRPr lang="en-CA"/>
        </a:p>
      </dgm:t>
    </dgm:pt>
    <dgm:pt modelId="{B567C253-2984-46E4-BE19-46E58A25600B}">
      <dgm:prSet/>
      <dgm:spPr/>
      <dgm:t>
        <a:bodyPr/>
        <a:lstStyle/>
        <a:p>
          <a:r>
            <a:rPr lang="en-US"/>
            <a:t>Remember you want to </a:t>
          </a:r>
          <a:r>
            <a:rPr lang="en-US" b="1"/>
            <a:t>persuade</a:t>
          </a:r>
          <a:r>
            <a:rPr lang="en-US"/>
            <a:t> the judges that you understand the case and have the best recommendation(s). </a:t>
          </a:r>
          <a:endParaRPr lang="en-CA"/>
        </a:p>
      </dgm:t>
    </dgm:pt>
    <dgm:pt modelId="{7BD8A878-D2B4-4C43-B31A-5D3805DC43B1}" type="parTrans" cxnId="{58D986B6-82A5-4E8D-B578-62F61B19E786}">
      <dgm:prSet/>
      <dgm:spPr/>
      <dgm:t>
        <a:bodyPr/>
        <a:lstStyle/>
        <a:p>
          <a:endParaRPr lang="en-CA"/>
        </a:p>
      </dgm:t>
    </dgm:pt>
    <dgm:pt modelId="{78E59586-ED9B-468A-8155-D22DD8ED2DAF}" type="sibTrans" cxnId="{58D986B6-82A5-4E8D-B578-62F61B19E786}">
      <dgm:prSet/>
      <dgm:spPr/>
      <dgm:t>
        <a:bodyPr/>
        <a:lstStyle/>
        <a:p>
          <a:endParaRPr lang="en-CA"/>
        </a:p>
      </dgm:t>
    </dgm:pt>
    <dgm:pt modelId="{3016AB91-1BF2-4469-B492-03DE07412256}">
      <dgm:prSet/>
      <dgm:spPr/>
      <dgm:t>
        <a:bodyPr/>
        <a:lstStyle/>
        <a:p>
          <a:r>
            <a:rPr lang="en-US" dirty="0"/>
            <a:t>Be creative!</a:t>
          </a:r>
          <a:endParaRPr lang="en-CA" dirty="0"/>
        </a:p>
      </dgm:t>
    </dgm:pt>
    <dgm:pt modelId="{7528FE1A-2D42-4B1A-A662-FB57B7D25DD5}" type="parTrans" cxnId="{4E228998-96A8-4691-BE7F-5D89AF3C997E}">
      <dgm:prSet/>
      <dgm:spPr/>
      <dgm:t>
        <a:bodyPr/>
        <a:lstStyle/>
        <a:p>
          <a:endParaRPr lang="en-CA"/>
        </a:p>
      </dgm:t>
    </dgm:pt>
    <dgm:pt modelId="{19E4FB92-3877-4F5A-88BE-E786AC9E9793}" type="sibTrans" cxnId="{4E228998-96A8-4691-BE7F-5D89AF3C997E}">
      <dgm:prSet/>
      <dgm:spPr/>
      <dgm:t>
        <a:bodyPr/>
        <a:lstStyle/>
        <a:p>
          <a:endParaRPr lang="en-CA"/>
        </a:p>
      </dgm:t>
    </dgm:pt>
    <dgm:pt modelId="{B06AA019-D62A-4442-9AED-00805B3E0B75}" type="pres">
      <dgm:prSet presAssocID="{8B7536C2-9900-4FA2-9898-BE478852D9C4}" presName="linearFlow" presStyleCnt="0">
        <dgm:presLayoutVars>
          <dgm:dir/>
          <dgm:resizeHandles val="exact"/>
        </dgm:presLayoutVars>
      </dgm:prSet>
      <dgm:spPr/>
    </dgm:pt>
    <dgm:pt modelId="{B06622F5-DED6-46B3-B859-DE6A1A2F9567}" type="pres">
      <dgm:prSet presAssocID="{D34A2F1C-9EE4-4E12-9C90-C1B5E1AAD9CD}" presName="comp" presStyleCnt="0"/>
      <dgm:spPr/>
    </dgm:pt>
    <dgm:pt modelId="{32C254EF-9328-4A07-8F5F-3F172C0B3186}" type="pres">
      <dgm:prSet presAssocID="{D34A2F1C-9EE4-4E12-9C90-C1B5E1AAD9CD}" presName="rect2" presStyleLbl="node1" presStyleIdx="0" presStyleCnt="2">
        <dgm:presLayoutVars>
          <dgm:bulletEnabled val="1"/>
        </dgm:presLayoutVars>
      </dgm:prSet>
      <dgm:spPr/>
    </dgm:pt>
    <dgm:pt modelId="{37444053-F51E-4CAB-8B31-407165FC8D8A}" type="pres">
      <dgm:prSet presAssocID="{D34A2F1C-9EE4-4E12-9C90-C1B5E1AAD9CD}" presName="rect1" presStyleLbl="ln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extLst>
        <a:ext uri="{E40237B7-FDA0-4F09-8148-C483321AD2D9}">
          <dgm14:cNvPr xmlns:dgm14="http://schemas.microsoft.com/office/drawing/2010/diagram" id="0" name="" descr="Businessperson presenting in boardroom"/>
        </a:ext>
      </dgm:extLst>
    </dgm:pt>
    <dgm:pt modelId="{F13CC317-F4E5-43AE-A163-21573F4FE3EA}" type="pres">
      <dgm:prSet presAssocID="{EC02228A-82CA-4067-83B4-081969E0FA64}" presName="sibTrans" presStyleCnt="0"/>
      <dgm:spPr/>
    </dgm:pt>
    <dgm:pt modelId="{D98ECF57-8468-47AA-9818-71703323A793}" type="pres">
      <dgm:prSet presAssocID="{B567C253-2984-46E4-BE19-46E58A25600B}" presName="comp" presStyleCnt="0"/>
      <dgm:spPr/>
    </dgm:pt>
    <dgm:pt modelId="{3A079015-686A-48FB-AE41-A54EDE7BBC59}" type="pres">
      <dgm:prSet presAssocID="{B567C253-2984-46E4-BE19-46E58A25600B}" presName="rect2" presStyleLbl="node1" presStyleIdx="1" presStyleCnt="2">
        <dgm:presLayoutVars>
          <dgm:bulletEnabled val="1"/>
        </dgm:presLayoutVars>
      </dgm:prSet>
      <dgm:spPr/>
    </dgm:pt>
    <dgm:pt modelId="{80163AA6-3D60-400F-B0A7-5BB4C6434ECC}" type="pres">
      <dgm:prSet presAssocID="{B567C253-2984-46E4-BE19-46E58A25600B}" presName="rect1" presStyleLbl="lnNode1" presStyleIdx="1" presStyleCnt="2" custFlipHor="1"/>
      <dgm:spPr>
        <a:blipFill dpi="0" rotWithShape="1">
          <a:blip xmlns:r="http://schemas.openxmlformats.org/officeDocument/2006/relationships" r:embed="rId2"/>
          <a:srcRect/>
          <a:stretch>
            <a:fillRect l="-3107" t="-525" r="-48893" b="525"/>
          </a:stretch>
        </a:blipFill>
      </dgm:spPr>
      <dgm:extLst>
        <a:ext uri="{E40237B7-FDA0-4F09-8148-C483321AD2D9}">
          <dgm14:cNvPr xmlns:dgm14="http://schemas.microsoft.com/office/drawing/2010/diagram" id="0" name="" descr="Woman talking through megaphone"/>
        </a:ext>
      </dgm:extLst>
    </dgm:pt>
  </dgm:ptLst>
  <dgm:cxnLst>
    <dgm:cxn modelId="{DD8E961D-C784-45EB-A1B6-B645785C0E15}" srcId="{D34A2F1C-9EE4-4E12-9C90-C1B5E1AAD9CD}" destId="{512EF8F8-E6D3-41BB-9EEC-A1973F98116B}" srcOrd="1" destOrd="0" parTransId="{38F40EA8-ABDB-4099-8034-C4321926995B}" sibTransId="{C103CB54-4858-441B-A491-5C508CA055DC}"/>
    <dgm:cxn modelId="{17B55A22-1B68-4C2D-94DE-89742B734CA3}" type="presOf" srcId="{8B7536C2-9900-4FA2-9898-BE478852D9C4}" destId="{B06AA019-D62A-4442-9AED-00805B3E0B75}" srcOrd="0" destOrd="0" presId="urn:microsoft.com/office/officeart/2008/layout/AlternatingPictureBlocks"/>
    <dgm:cxn modelId="{D93E8C66-1526-4A18-8A8C-80B0557A3E53}" srcId="{D34A2F1C-9EE4-4E12-9C90-C1B5E1AAD9CD}" destId="{3424201D-6389-4D6A-8D26-29436F62B87B}" srcOrd="0" destOrd="0" parTransId="{1CDBE062-214F-4386-B0C9-F4D7311ED0D5}" sibTransId="{A4533E29-CC11-481B-BB4B-4B9FA91DD985}"/>
    <dgm:cxn modelId="{8320B447-0583-4C75-BE3E-BE8E149ADFE7}" type="presOf" srcId="{D34A2F1C-9EE4-4E12-9C90-C1B5E1AAD9CD}" destId="{32C254EF-9328-4A07-8F5F-3F172C0B3186}" srcOrd="0" destOrd="0" presId="urn:microsoft.com/office/officeart/2008/layout/AlternatingPictureBlocks"/>
    <dgm:cxn modelId="{61B0547B-28C5-4DCB-B039-D52CF69CB6BA}" srcId="{8B7536C2-9900-4FA2-9898-BE478852D9C4}" destId="{D34A2F1C-9EE4-4E12-9C90-C1B5E1AAD9CD}" srcOrd="0" destOrd="0" parTransId="{C09B94F9-3A6B-42D6-98F3-81B4FE6AA8AE}" sibTransId="{EC02228A-82CA-4067-83B4-081969E0FA64}"/>
    <dgm:cxn modelId="{4E228998-96A8-4691-BE7F-5D89AF3C997E}" srcId="{B567C253-2984-46E4-BE19-46E58A25600B}" destId="{3016AB91-1BF2-4469-B492-03DE07412256}" srcOrd="0" destOrd="0" parTransId="{7528FE1A-2D42-4B1A-A662-FB57B7D25DD5}" sibTransId="{19E4FB92-3877-4F5A-88BE-E786AC9E9793}"/>
    <dgm:cxn modelId="{4E9AC7A4-4C35-4899-B70C-8A82FD0A5D96}" type="presOf" srcId="{B567C253-2984-46E4-BE19-46E58A25600B}" destId="{3A079015-686A-48FB-AE41-A54EDE7BBC59}" srcOrd="0" destOrd="0" presId="urn:microsoft.com/office/officeart/2008/layout/AlternatingPictureBlocks"/>
    <dgm:cxn modelId="{58ECACAA-E3F8-41E4-86E9-828D2039101A}" type="presOf" srcId="{3016AB91-1BF2-4469-B492-03DE07412256}" destId="{3A079015-686A-48FB-AE41-A54EDE7BBC59}" srcOrd="0" destOrd="1" presId="urn:microsoft.com/office/officeart/2008/layout/AlternatingPictureBlocks"/>
    <dgm:cxn modelId="{58D986B6-82A5-4E8D-B578-62F61B19E786}" srcId="{8B7536C2-9900-4FA2-9898-BE478852D9C4}" destId="{B567C253-2984-46E4-BE19-46E58A25600B}" srcOrd="1" destOrd="0" parTransId="{7BD8A878-D2B4-4C43-B31A-5D3805DC43B1}" sibTransId="{78E59586-ED9B-468A-8155-D22DD8ED2DAF}"/>
    <dgm:cxn modelId="{5128F8BC-0C7F-4208-AA4E-1E73620480B5}" type="presOf" srcId="{3424201D-6389-4D6A-8D26-29436F62B87B}" destId="{32C254EF-9328-4A07-8F5F-3F172C0B3186}" srcOrd="0" destOrd="1" presId="urn:microsoft.com/office/officeart/2008/layout/AlternatingPictureBlocks"/>
    <dgm:cxn modelId="{500B2FC6-AB0E-4B1E-9066-786BF5DACFD6}" type="presOf" srcId="{512EF8F8-E6D3-41BB-9EEC-A1973F98116B}" destId="{32C254EF-9328-4A07-8F5F-3F172C0B3186}" srcOrd="0" destOrd="2" presId="urn:microsoft.com/office/officeart/2008/layout/AlternatingPictureBlocks"/>
    <dgm:cxn modelId="{3BB335DA-9ECE-4910-B466-B736B8D4125D}" type="presParOf" srcId="{B06AA019-D62A-4442-9AED-00805B3E0B75}" destId="{B06622F5-DED6-46B3-B859-DE6A1A2F9567}" srcOrd="0" destOrd="0" presId="urn:microsoft.com/office/officeart/2008/layout/AlternatingPictureBlocks"/>
    <dgm:cxn modelId="{A70C1B77-858A-4664-8B7E-EC9A0983014F}" type="presParOf" srcId="{B06622F5-DED6-46B3-B859-DE6A1A2F9567}" destId="{32C254EF-9328-4A07-8F5F-3F172C0B3186}" srcOrd="0" destOrd="0" presId="urn:microsoft.com/office/officeart/2008/layout/AlternatingPictureBlocks"/>
    <dgm:cxn modelId="{6DE0D6A1-B049-4E7F-AB6A-4D0A06EA6CD3}" type="presParOf" srcId="{B06622F5-DED6-46B3-B859-DE6A1A2F9567}" destId="{37444053-F51E-4CAB-8B31-407165FC8D8A}" srcOrd="1" destOrd="0" presId="urn:microsoft.com/office/officeart/2008/layout/AlternatingPictureBlocks"/>
    <dgm:cxn modelId="{19F7F35B-DAC5-4B46-964F-8CCEF9B4CFD6}" type="presParOf" srcId="{B06AA019-D62A-4442-9AED-00805B3E0B75}" destId="{F13CC317-F4E5-43AE-A163-21573F4FE3EA}" srcOrd="1" destOrd="0" presId="urn:microsoft.com/office/officeart/2008/layout/AlternatingPictureBlocks"/>
    <dgm:cxn modelId="{6B504310-9C5D-41B4-BCCA-65D3FBE3FA1A}" type="presParOf" srcId="{B06AA019-D62A-4442-9AED-00805B3E0B75}" destId="{D98ECF57-8468-47AA-9818-71703323A793}" srcOrd="2" destOrd="0" presId="urn:microsoft.com/office/officeart/2008/layout/AlternatingPictureBlocks"/>
    <dgm:cxn modelId="{52727726-898B-4A94-AD06-A554644CB069}" type="presParOf" srcId="{D98ECF57-8468-47AA-9818-71703323A793}" destId="{3A079015-686A-48FB-AE41-A54EDE7BBC59}" srcOrd="0" destOrd="0" presId="urn:microsoft.com/office/officeart/2008/layout/AlternatingPictureBlocks"/>
    <dgm:cxn modelId="{6E9A58B6-0235-40DF-B920-2786B29F2194}" type="presParOf" srcId="{D98ECF57-8468-47AA-9818-71703323A793}" destId="{80163AA6-3D60-400F-B0A7-5BB4C6434EC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D4C8F-773E-4C0E-AB0F-DD9DC2A4CDA3}">
      <dsp:nvSpPr>
        <dsp:cNvPr id="0" name=""/>
        <dsp:cNvSpPr/>
      </dsp:nvSpPr>
      <dsp:spPr>
        <a:xfrm>
          <a:off x="301360" y="2046"/>
          <a:ext cx="1808892" cy="1085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/>
            <a:t>Closely review the case</a:t>
          </a:r>
          <a:endParaRPr lang="en-CA" sz="1200" b="1" i="0" kern="1200" baseline="0" dirty="0"/>
        </a:p>
      </dsp:txBody>
      <dsp:txXfrm>
        <a:off x="333148" y="33834"/>
        <a:ext cx="1745316" cy="1021759"/>
      </dsp:txXfrm>
    </dsp:sp>
    <dsp:sp modelId="{2AE5A80A-E639-4E22-963E-A8FC6CD45353}">
      <dsp:nvSpPr>
        <dsp:cNvPr id="0" name=""/>
        <dsp:cNvSpPr/>
      </dsp:nvSpPr>
      <dsp:spPr>
        <a:xfrm>
          <a:off x="2269435" y="320411"/>
          <a:ext cx="383485" cy="4486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>
        <a:off x="2269435" y="410132"/>
        <a:ext cx="268440" cy="269163"/>
      </dsp:txXfrm>
    </dsp:sp>
    <dsp:sp modelId="{CA33F28C-A8A8-401C-8580-92E9D341FA4D}">
      <dsp:nvSpPr>
        <dsp:cNvPr id="0" name=""/>
        <dsp:cNvSpPr/>
      </dsp:nvSpPr>
      <dsp:spPr>
        <a:xfrm>
          <a:off x="2833810" y="2046"/>
          <a:ext cx="1808892" cy="1085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/>
            <a:t>Identify problems or key issues</a:t>
          </a:r>
          <a:endParaRPr lang="en-CA" sz="1200" b="1" i="0" kern="1200" baseline="0" dirty="0"/>
        </a:p>
      </dsp:txBody>
      <dsp:txXfrm>
        <a:off x="2865598" y="33834"/>
        <a:ext cx="1745316" cy="1021759"/>
      </dsp:txXfrm>
    </dsp:sp>
    <dsp:sp modelId="{23884964-A176-4FCF-A7E5-8354A96213F8}">
      <dsp:nvSpPr>
        <dsp:cNvPr id="0" name=""/>
        <dsp:cNvSpPr/>
      </dsp:nvSpPr>
      <dsp:spPr>
        <a:xfrm>
          <a:off x="4801886" y="320411"/>
          <a:ext cx="383485" cy="4486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>
        <a:off x="4801886" y="410132"/>
        <a:ext cx="268440" cy="269163"/>
      </dsp:txXfrm>
    </dsp:sp>
    <dsp:sp modelId="{64949C1D-40C2-46C8-9C31-70D054AA6A6E}">
      <dsp:nvSpPr>
        <dsp:cNvPr id="0" name=""/>
        <dsp:cNvSpPr/>
      </dsp:nvSpPr>
      <dsp:spPr>
        <a:xfrm>
          <a:off x="5366260" y="2046"/>
          <a:ext cx="1808892" cy="1085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/>
            <a:t>Analyze the context and key players</a:t>
          </a:r>
          <a:endParaRPr lang="en-CA" sz="1200" b="1" i="0" kern="1200" baseline="0" dirty="0"/>
        </a:p>
      </dsp:txBody>
      <dsp:txXfrm>
        <a:off x="5398048" y="33834"/>
        <a:ext cx="1745316" cy="1021759"/>
      </dsp:txXfrm>
    </dsp:sp>
    <dsp:sp modelId="{B65E44B0-0C21-4D1A-9194-C761E1AB21AA}">
      <dsp:nvSpPr>
        <dsp:cNvPr id="0" name=""/>
        <dsp:cNvSpPr/>
      </dsp:nvSpPr>
      <dsp:spPr>
        <a:xfrm rot="5400000">
          <a:off x="6078964" y="1214004"/>
          <a:ext cx="383485" cy="4486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 rot="-5400000">
        <a:off x="6136126" y="1246564"/>
        <a:ext cx="269163" cy="268440"/>
      </dsp:txXfrm>
    </dsp:sp>
    <dsp:sp modelId="{3809E7FC-C5A3-46B5-9E9A-E2F6009B658A}">
      <dsp:nvSpPr>
        <dsp:cNvPr id="0" name=""/>
        <dsp:cNvSpPr/>
      </dsp:nvSpPr>
      <dsp:spPr>
        <a:xfrm>
          <a:off x="5366260" y="1810939"/>
          <a:ext cx="1808892" cy="1085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/>
            <a:t>Align decision criteria to the case</a:t>
          </a:r>
          <a:endParaRPr lang="en-CA" sz="1200" b="1" i="0" kern="1200" baseline="0" dirty="0"/>
        </a:p>
      </dsp:txBody>
      <dsp:txXfrm>
        <a:off x="5398048" y="1842727"/>
        <a:ext cx="1745316" cy="1021759"/>
      </dsp:txXfrm>
    </dsp:sp>
    <dsp:sp modelId="{C1065FBF-C232-4C2B-8FE2-B175FCB21DAC}">
      <dsp:nvSpPr>
        <dsp:cNvPr id="0" name=""/>
        <dsp:cNvSpPr/>
      </dsp:nvSpPr>
      <dsp:spPr>
        <a:xfrm rot="10800000">
          <a:off x="4823592" y="2129304"/>
          <a:ext cx="383485" cy="4486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 rot="10800000">
        <a:off x="4938637" y="2219025"/>
        <a:ext cx="268440" cy="269163"/>
      </dsp:txXfrm>
    </dsp:sp>
    <dsp:sp modelId="{1F9AE743-138E-4F99-AD56-ACF7C945F9CC}">
      <dsp:nvSpPr>
        <dsp:cNvPr id="0" name=""/>
        <dsp:cNvSpPr/>
      </dsp:nvSpPr>
      <dsp:spPr>
        <a:xfrm>
          <a:off x="2833810" y="1810939"/>
          <a:ext cx="1808892" cy="1085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/>
            <a:t>Develop possible solutions</a:t>
          </a:r>
          <a:endParaRPr lang="en-CA" sz="1200" b="1" i="0" kern="1200" baseline="0" dirty="0"/>
        </a:p>
      </dsp:txBody>
      <dsp:txXfrm>
        <a:off x="2865598" y="1842727"/>
        <a:ext cx="1745316" cy="1021759"/>
      </dsp:txXfrm>
    </dsp:sp>
    <dsp:sp modelId="{B0958B3A-1BCA-4426-90C4-E21FFCED0DF5}">
      <dsp:nvSpPr>
        <dsp:cNvPr id="0" name=""/>
        <dsp:cNvSpPr/>
      </dsp:nvSpPr>
      <dsp:spPr>
        <a:xfrm rot="10800000">
          <a:off x="2291142" y="2129304"/>
          <a:ext cx="383485" cy="4486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 rot="10800000">
        <a:off x="2406187" y="2219025"/>
        <a:ext cx="268440" cy="269163"/>
      </dsp:txXfrm>
    </dsp:sp>
    <dsp:sp modelId="{EFC894B4-389E-40EC-B308-EC250CFE74CF}">
      <dsp:nvSpPr>
        <dsp:cNvPr id="0" name=""/>
        <dsp:cNvSpPr/>
      </dsp:nvSpPr>
      <dsp:spPr>
        <a:xfrm>
          <a:off x="301360" y="1810939"/>
          <a:ext cx="1808892" cy="1085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/>
            <a:t>Provide a final recommendation with timeline and action plan</a:t>
          </a:r>
          <a:endParaRPr lang="en-CA" sz="1200" b="1" i="0" kern="1200" baseline="0" dirty="0"/>
        </a:p>
      </dsp:txBody>
      <dsp:txXfrm>
        <a:off x="333148" y="1842727"/>
        <a:ext cx="1745316" cy="1021759"/>
      </dsp:txXfrm>
    </dsp:sp>
    <dsp:sp modelId="{31A896D4-C551-4576-81E4-0715AA08CC99}">
      <dsp:nvSpPr>
        <dsp:cNvPr id="0" name=""/>
        <dsp:cNvSpPr/>
      </dsp:nvSpPr>
      <dsp:spPr>
        <a:xfrm rot="5400000">
          <a:off x="1014064" y="3022897"/>
          <a:ext cx="383485" cy="4486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 rot="-5400000">
        <a:off x="1071226" y="3055457"/>
        <a:ext cx="269163" cy="268440"/>
      </dsp:txXfrm>
    </dsp:sp>
    <dsp:sp modelId="{12F9D2CE-6CCB-4345-80D0-25CDD54294D7}">
      <dsp:nvSpPr>
        <dsp:cNvPr id="0" name=""/>
        <dsp:cNvSpPr/>
      </dsp:nvSpPr>
      <dsp:spPr>
        <a:xfrm>
          <a:off x="301360" y="3619832"/>
          <a:ext cx="1808892" cy="1085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/>
            <a:t>Respond to inquiries</a:t>
          </a:r>
          <a:endParaRPr lang="en-CA" sz="1200" b="1" i="0" kern="1200" baseline="0" dirty="0"/>
        </a:p>
      </dsp:txBody>
      <dsp:txXfrm>
        <a:off x="333148" y="3651620"/>
        <a:ext cx="1745316" cy="1021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19A32-BA29-42A4-8A3E-36A6C7A7DA67}">
      <dsp:nvSpPr>
        <dsp:cNvPr id="0" name=""/>
        <dsp:cNvSpPr/>
      </dsp:nvSpPr>
      <dsp:spPr>
        <a:xfrm>
          <a:off x="4246149" y="2188"/>
          <a:ext cx="2343844" cy="10600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critical thinking to identify what is a root problem or a symptom of the problem</a:t>
          </a:r>
          <a:r>
            <a:rPr lang="en-US" sz="1600" kern="1200" dirty="0">
              <a:latin typeface="Aptos Display" panose="02110004020202020204"/>
            </a:rPr>
            <a:t>.</a:t>
          </a:r>
          <a:endParaRPr lang="en-CA" sz="1600" kern="1200" dirty="0"/>
        </a:p>
      </dsp:txBody>
      <dsp:txXfrm>
        <a:off x="4246149" y="2188"/>
        <a:ext cx="2343844" cy="1060083"/>
      </dsp:txXfrm>
    </dsp:sp>
    <dsp:sp modelId="{7D84C825-9AC0-463A-BFB0-B092E5A490C4}">
      <dsp:nvSpPr>
        <dsp:cNvPr id="0" name=""/>
        <dsp:cNvSpPr/>
      </dsp:nvSpPr>
      <dsp:spPr>
        <a:xfrm>
          <a:off x="3091718" y="2188"/>
          <a:ext cx="1049482" cy="10600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85E9B1-F9D3-4BAA-9B86-AF57341B8B31}">
      <dsp:nvSpPr>
        <dsp:cNvPr id="0" name=""/>
        <dsp:cNvSpPr/>
      </dsp:nvSpPr>
      <dsp:spPr>
        <a:xfrm>
          <a:off x="3091718" y="1237185"/>
          <a:ext cx="2343844" cy="1060083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Prioritize the root problem.</a:t>
          </a:r>
          <a:endParaRPr lang="en-CA" sz="1600" kern="1200" dirty="0"/>
        </a:p>
      </dsp:txBody>
      <dsp:txXfrm>
        <a:off x="3091718" y="1237185"/>
        <a:ext cx="2343844" cy="1060083"/>
      </dsp:txXfrm>
    </dsp:sp>
    <dsp:sp modelId="{575C0D89-154E-4C14-BDDE-CC73E3060327}">
      <dsp:nvSpPr>
        <dsp:cNvPr id="0" name=""/>
        <dsp:cNvSpPr/>
      </dsp:nvSpPr>
      <dsp:spPr>
        <a:xfrm>
          <a:off x="5540510" y="1237185"/>
          <a:ext cx="1049482" cy="10600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A747D3-3B9A-41E3-9D9F-F79E037B6D53}">
      <dsp:nvSpPr>
        <dsp:cNvPr id="0" name=""/>
        <dsp:cNvSpPr/>
      </dsp:nvSpPr>
      <dsp:spPr>
        <a:xfrm>
          <a:off x="4246149" y="2472182"/>
          <a:ext cx="2343844" cy="1060083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Base your decision criteria on the unique case context and needs of those involved.</a:t>
          </a:r>
          <a:endParaRPr lang="en-CA" sz="1600" kern="1200" dirty="0"/>
        </a:p>
      </dsp:txBody>
      <dsp:txXfrm>
        <a:off x="4246149" y="2472182"/>
        <a:ext cx="2343844" cy="1060083"/>
      </dsp:txXfrm>
    </dsp:sp>
    <dsp:sp modelId="{47545463-5F96-4544-8C12-D0EEF5B99CF1}">
      <dsp:nvSpPr>
        <dsp:cNvPr id="0" name=""/>
        <dsp:cNvSpPr/>
      </dsp:nvSpPr>
      <dsp:spPr>
        <a:xfrm>
          <a:off x="3091718" y="2472182"/>
          <a:ext cx="1049482" cy="10600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DFF49D-59C1-4639-B8DA-3E43713B4026}">
      <dsp:nvSpPr>
        <dsp:cNvPr id="0" name=""/>
        <dsp:cNvSpPr/>
      </dsp:nvSpPr>
      <dsp:spPr>
        <a:xfrm>
          <a:off x="3091718" y="3707179"/>
          <a:ext cx="2343844" cy="1060083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evidence to back up your recommendations; </a:t>
          </a:r>
          <a:r>
            <a:rPr lang="en-US" sz="1600" kern="1200" dirty="0">
              <a:latin typeface="Aptos Display" panose="02110004020202020204"/>
            </a:rPr>
            <a:t>Be</a:t>
          </a:r>
          <a:r>
            <a:rPr lang="en-US" sz="1600" kern="1200" dirty="0"/>
            <a:t> realistic; </a:t>
          </a:r>
          <a:r>
            <a:rPr lang="en-US" sz="1600" kern="1200" dirty="0">
              <a:latin typeface="Aptos Display" panose="02110004020202020204"/>
            </a:rPr>
            <a:t>Make</a:t>
          </a:r>
          <a:r>
            <a:rPr lang="en-US" sz="1600" kern="1200" dirty="0"/>
            <a:t> it feasible.</a:t>
          </a:r>
          <a:endParaRPr lang="en-CA" sz="1600" kern="1200" dirty="0"/>
        </a:p>
      </dsp:txBody>
      <dsp:txXfrm>
        <a:off x="3091718" y="3707179"/>
        <a:ext cx="2343844" cy="1060083"/>
      </dsp:txXfrm>
    </dsp:sp>
    <dsp:sp modelId="{EEAEA9ED-2FAB-448A-A72F-29A76DE21750}">
      <dsp:nvSpPr>
        <dsp:cNvPr id="0" name=""/>
        <dsp:cNvSpPr/>
      </dsp:nvSpPr>
      <dsp:spPr>
        <a:xfrm>
          <a:off x="5540510" y="3707179"/>
          <a:ext cx="1049482" cy="10600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5D221E-6FF3-4F7E-9418-563C2F1B56C8}">
      <dsp:nvSpPr>
        <dsp:cNvPr id="0" name=""/>
        <dsp:cNvSpPr/>
      </dsp:nvSpPr>
      <dsp:spPr>
        <a:xfrm>
          <a:off x="4246149" y="4942176"/>
          <a:ext cx="2343844" cy="1060083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Communicate clearly and concisely</a:t>
          </a:r>
          <a:r>
            <a:rPr lang="en-US" sz="1600" b="1" kern="1200" dirty="0">
              <a:latin typeface="Aptos Display" panose="02110004020202020204"/>
            </a:rPr>
            <a:t>.</a:t>
          </a:r>
          <a:endParaRPr lang="en-CA" sz="1600" kern="1200" dirty="0"/>
        </a:p>
      </dsp:txBody>
      <dsp:txXfrm>
        <a:off x="4246149" y="4942176"/>
        <a:ext cx="2343844" cy="1060083"/>
      </dsp:txXfrm>
    </dsp:sp>
    <dsp:sp modelId="{0527B702-E001-4839-8658-46D7EFD39FB8}">
      <dsp:nvSpPr>
        <dsp:cNvPr id="0" name=""/>
        <dsp:cNvSpPr/>
      </dsp:nvSpPr>
      <dsp:spPr>
        <a:xfrm>
          <a:off x="3091718" y="4942176"/>
          <a:ext cx="1049482" cy="10600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254EF-9328-4A07-8F5F-3F172C0B3186}">
      <dsp:nvSpPr>
        <dsp:cNvPr id="0" name=""/>
        <dsp:cNvSpPr/>
      </dsp:nvSpPr>
      <dsp:spPr>
        <a:xfrm>
          <a:off x="2950464" y="1013"/>
          <a:ext cx="4940102" cy="22343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substantial part of teams' performance will be based on delivery and presentation.</a:t>
          </a:r>
          <a:endParaRPr lang="en-C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Make sure to practice your public speaking and presentation skills in advance.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Be engaging, confident, and professional.</a:t>
          </a:r>
          <a:endParaRPr lang="en-CA" sz="1900" kern="1200" dirty="0"/>
        </a:p>
      </dsp:txBody>
      <dsp:txXfrm>
        <a:off x="2950464" y="1013"/>
        <a:ext cx="4940102" cy="2234329"/>
      </dsp:txXfrm>
    </dsp:sp>
    <dsp:sp modelId="{37444053-F51E-4CAB-8B31-407165FC8D8A}">
      <dsp:nvSpPr>
        <dsp:cNvPr id="0" name=""/>
        <dsp:cNvSpPr/>
      </dsp:nvSpPr>
      <dsp:spPr>
        <a:xfrm>
          <a:off x="517279" y="1013"/>
          <a:ext cx="2211986" cy="223432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79015-686A-48FB-AE41-A54EDE7BBC59}">
      <dsp:nvSpPr>
        <dsp:cNvPr id="0" name=""/>
        <dsp:cNvSpPr/>
      </dsp:nvSpPr>
      <dsp:spPr>
        <a:xfrm>
          <a:off x="517279" y="2604007"/>
          <a:ext cx="4940102" cy="2234329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Remember you want to </a:t>
          </a:r>
          <a:r>
            <a:rPr lang="en-US" sz="2400" b="1" kern="1200"/>
            <a:t>persuade</a:t>
          </a:r>
          <a:r>
            <a:rPr lang="en-US" sz="2400" kern="1200"/>
            <a:t> the judges that you understand the case and have the best recommendation(s). </a:t>
          </a:r>
          <a:endParaRPr lang="en-CA" sz="24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Be creative!</a:t>
          </a:r>
          <a:endParaRPr lang="en-CA" sz="1900" kern="1200" dirty="0"/>
        </a:p>
      </dsp:txBody>
      <dsp:txXfrm>
        <a:off x="517279" y="2604007"/>
        <a:ext cx="4940102" cy="2234329"/>
      </dsp:txXfrm>
    </dsp:sp>
    <dsp:sp modelId="{80163AA6-3D60-400F-B0A7-5BB4C6434ECC}">
      <dsp:nvSpPr>
        <dsp:cNvPr id="0" name=""/>
        <dsp:cNvSpPr/>
      </dsp:nvSpPr>
      <dsp:spPr>
        <a:xfrm flipH="1">
          <a:off x="5678580" y="2604007"/>
          <a:ext cx="2211986" cy="2234329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3107" t="-525" r="-48893" b="525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37F-D473-4D0F-9164-B2FF826B37D2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DB7-9901-4890-844F-77DA5BF8E9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162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37F-D473-4D0F-9164-B2FF826B37D2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DB7-9901-4890-844F-77DA5BF8E9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339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37F-D473-4D0F-9164-B2FF826B37D2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DB7-9901-4890-844F-77DA5BF8E9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785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37F-D473-4D0F-9164-B2FF826B37D2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DB7-9901-4890-844F-77DA5BF8E9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19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37F-D473-4D0F-9164-B2FF826B37D2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DB7-9901-4890-844F-77DA5BF8E9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74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37F-D473-4D0F-9164-B2FF826B37D2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DB7-9901-4890-844F-77DA5BF8E9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410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37F-D473-4D0F-9164-B2FF826B37D2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DB7-9901-4890-844F-77DA5BF8E9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31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37F-D473-4D0F-9164-B2FF826B37D2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DB7-9901-4890-844F-77DA5BF8E9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030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37F-D473-4D0F-9164-B2FF826B37D2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DB7-9901-4890-844F-77DA5BF8E9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631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37F-D473-4D0F-9164-B2FF826B37D2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DB7-9901-4890-844F-77DA5BF8E9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842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037F-D473-4D0F-9164-B2FF826B37D2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DB7-9901-4890-844F-77DA5BF8E9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46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3037F-D473-4D0F-9164-B2FF826B37D2}" type="datetimeFigureOut">
              <a:rPr lang="en-CA" smtClean="0"/>
              <a:t>2024-04-08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9DDB7-9901-4890-844F-77DA5BF8E9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18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iniboine.net/mhscc" TargetMode="External"/><Relationship Id="rId2" Type="http://schemas.openxmlformats.org/officeDocument/2006/relationships/hyperlink" Target="mailto:business@assiniboine.n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br.org/2021/12/what-the-case-study-method-really-teach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lfer.uottawa.ca/telfer-knowledge-hub/experiential-learning/business-case-competitions-an-experiential-approach-to-learn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elfer.uottawa.ca/telfer-knowledge-hub/experiential-learning/business-case-competitions-an-experiential-approach-to-learn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anagementconsulted.com/case-competiti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ptos Black"/>
              </a:rPr>
              <a:t>Business Case Competitions</a:t>
            </a:r>
            <a:endParaRPr lang="en-US" dirty="0">
              <a:latin typeface="Aptos Black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A 'How To' Guide for Beginners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C16E57-671C-82C6-BD70-9BF2EB96CE69}"/>
              </a:ext>
            </a:extLst>
          </p:cNvPr>
          <p:cNvSpPr txBox="1">
            <a:spLocks/>
          </p:cNvSpPr>
          <p:nvPr/>
        </p:nvSpPr>
        <p:spPr>
          <a:xfrm>
            <a:off x="526957" y="55395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Peters School of Business</a:t>
            </a:r>
            <a:br>
              <a:rPr lang="en-US" sz="2700" dirty="0"/>
            </a:br>
            <a:r>
              <a:rPr lang="en-US" sz="2700" dirty="0"/>
              <a:t>Manitoba High School Case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C651-EF9F-4253-E94E-E7C81397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23" y="662827"/>
            <a:ext cx="8229600" cy="1143000"/>
          </a:xfrm>
        </p:spPr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0CC5D-88B6-A17B-C400-B05AA457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23" y="1988389"/>
            <a:ext cx="8229600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ACC Peters School of Business:</a:t>
            </a:r>
            <a:br>
              <a:rPr lang="en-US" dirty="0"/>
            </a:br>
            <a:r>
              <a:rPr lang="en-US" sz="2600" dirty="0">
                <a:hlinkClick r:id="rId2"/>
              </a:rPr>
              <a:t>business@assiniboine.net</a:t>
            </a:r>
            <a:r>
              <a:rPr lang="en-US" sz="2600" dirty="0"/>
              <a:t> </a:t>
            </a:r>
            <a:endParaRPr lang="en-US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dirty="0"/>
              <a:t>Website: </a:t>
            </a:r>
            <a:br>
              <a:rPr lang="en-US" dirty="0">
                <a:solidFill>
                  <a:srgbClr val="000000"/>
                </a:solidFill>
                <a:ea typeface="+mn-lt"/>
                <a:cs typeface="+mn-lt"/>
              </a:rPr>
            </a:br>
            <a:r>
              <a:rPr lang="en-US" sz="2600" dirty="0">
                <a:solidFill>
                  <a:srgbClr val="954F72"/>
                </a:solidFill>
                <a:ea typeface="+mn-lt"/>
                <a:cs typeface="+mn-lt"/>
                <a:hlinkClick r:id="rId3"/>
              </a:rPr>
              <a:t>https://www.assiniboine.net/mhscc</a:t>
            </a:r>
            <a:r>
              <a:rPr lang="en-US" sz="26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B55203-D7BA-D4CA-0FA7-C41F733CC28A}"/>
              </a:ext>
            </a:extLst>
          </p:cNvPr>
          <p:cNvSpPr txBox="1">
            <a:spLocks/>
          </p:cNvSpPr>
          <p:nvPr/>
        </p:nvSpPr>
        <p:spPr>
          <a:xfrm>
            <a:off x="370935" y="31788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See you May 9</a:t>
            </a:r>
            <a:r>
              <a:rPr lang="en-US" sz="2800" baseline="30000" dirty="0"/>
              <a:t>th</a:t>
            </a:r>
            <a:r>
              <a:rPr lang="en-US" sz="2800" dirty="0"/>
              <a:t> &amp; 10</a:t>
            </a:r>
            <a:r>
              <a:rPr lang="en-US" sz="2800" baseline="30000" dirty="0"/>
              <a:t>th</a:t>
            </a:r>
            <a:r>
              <a:rPr lang="en-US" sz="2800" dirty="0"/>
              <a:t> at the </a:t>
            </a:r>
            <a:br>
              <a:rPr lang="en-US" sz="3700" dirty="0"/>
            </a:br>
            <a:r>
              <a:rPr lang="en-US" sz="4000" b="1" dirty="0"/>
              <a:t>Peters School of Business</a:t>
            </a:r>
            <a:br>
              <a:rPr lang="en-US" sz="4000" b="1" dirty="0"/>
            </a:br>
            <a:r>
              <a:rPr lang="en-US" sz="4000" b="1" dirty="0"/>
              <a:t>Manitoba High School Case Competition!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6BB6E04-157C-5E12-29F8-CE00AD93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5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A0A3-8BCD-E593-E005-E64506FF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88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Why Case Studies?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8CED-D0F3-2510-0783-831D60845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88" y="1916832"/>
            <a:ext cx="8229600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800" dirty="0"/>
          </a:p>
          <a:p>
            <a:pPr marL="457200" indent="-457200"/>
            <a:r>
              <a:rPr lang="en-US" sz="2400" dirty="0"/>
              <a:t>Case studies are an effective way for students to explore business scenarios and apply their understanding to real-world situations. </a:t>
            </a:r>
          </a:p>
          <a:p>
            <a:pPr marL="457200" indent="-457200"/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When analyzing a case, learners must assess the situation, identify key issues, consider different perspectives, and propose viable solutions. This exercises their ability to think critically and solve complex, ambiguous problems within a business context.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For more, see </a:t>
            </a:r>
            <a:r>
              <a:rPr lang="en-US" sz="2800" dirty="0">
                <a:hlinkClick r:id="rId2"/>
              </a:rPr>
              <a:t>What the Case Study Method Really Teaches by Nitin Nohria, Harvard Business Review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603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A0A3-8BCD-E593-E005-E64506FF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88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Why Case Competitions?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8CED-D0F3-2510-0783-831D60845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88" y="1543021"/>
            <a:ext cx="8229600" cy="489977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endParaRPr lang="en-US" sz="3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800" dirty="0"/>
          </a:p>
          <a:p>
            <a:pPr marL="457200" indent="-457200"/>
            <a:r>
              <a:rPr lang="en-US" dirty="0"/>
              <a:t>Case competitions are events that give teams of students the opportunity to put their </a:t>
            </a:r>
            <a:r>
              <a:rPr lang="en-US" b="1" dirty="0"/>
              <a:t>business knowledge, critical thinking, and presentation skills</a:t>
            </a:r>
            <a:r>
              <a:rPr lang="en-US" dirty="0"/>
              <a:t> to the test.</a:t>
            </a:r>
          </a:p>
          <a:p>
            <a:pPr marL="457200" indent="-457200"/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Teams are given a case, a set amount of time, and must deconstruct a case, providing solutions based on the unique case context. </a:t>
            </a:r>
          </a:p>
          <a:p>
            <a:pPr marL="457200" indent="-457200"/>
            <a:r>
              <a:rPr lang="en-US" dirty="0"/>
              <a:t>Students </a:t>
            </a:r>
            <a:r>
              <a:rPr lang="en-US" i="1" dirty="0"/>
              <a:t>Learn by Doing</a:t>
            </a:r>
            <a:r>
              <a:rPr lang="en-US" dirty="0"/>
              <a:t> by applying their classroom learning to real-world cases.</a:t>
            </a:r>
          </a:p>
          <a:p>
            <a:pPr marL="457200" indent="-457200"/>
            <a:r>
              <a:rPr lang="en-US" dirty="0"/>
              <a:t>These competitions are also great opportunities to build confidence, business communication skills, teamwork, and time management - and it's fun!</a:t>
            </a:r>
          </a:p>
          <a:p>
            <a:pPr marL="457200" indent="-457200"/>
            <a:r>
              <a:rPr lang="en-US" dirty="0"/>
              <a:t>For high school students, this is an ideal opportunity to further explore a career in Business.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For more, </a:t>
            </a:r>
            <a:r>
              <a:rPr lang="en-US" sz="3100" dirty="0"/>
              <a:t>see </a:t>
            </a:r>
            <a:r>
              <a:rPr lang="en-US" sz="3100" dirty="0">
                <a:ea typeface="+mn-lt"/>
                <a:cs typeface="+mn-lt"/>
                <a:hlinkClick r:id="rId2"/>
              </a:rPr>
              <a:t>Business Case Competitions: </a:t>
            </a:r>
            <a:r>
              <a:rPr lang="en-US" sz="3100" dirty="0">
                <a:hlinkClick r:id="rId2"/>
              </a:rPr>
              <a:t>An Experiential Approach to Learning from The Telfer School of Management, University of Ottawa</a:t>
            </a:r>
            <a:endParaRPr lang="en-US" sz="3100">
              <a:ea typeface="+mn-lt"/>
              <a:cs typeface="+mn-lt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33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6A48-06DF-29C0-ABA5-9029966F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8641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Peters School of Business</a:t>
            </a:r>
            <a:br>
              <a:rPr lang="en-US" sz="2700" dirty="0"/>
            </a:br>
            <a:r>
              <a:rPr lang="en-US" sz="2700" dirty="0"/>
              <a:t>Manitoba High School Case Competition</a:t>
            </a:r>
            <a:br>
              <a:rPr lang="en-US" dirty="0"/>
            </a:br>
            <a:r>
              <a:rPr lang="en-US" dirty="0"/>
              <a:t>Perks and Prizes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DE00-209A-D134-7E84-331D91EE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8" y="2464439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Participants </a:t>
            </a:r>
            <a:r>
              <a:rPr lang="en-US" sz="2800" dirty="0"/>
              <a:t>in 2024 ACC's High School Case Competition receive:</a:t>
            </a:r>
          </a:p>
          <a:p>
            <a:pPr lvl="1">
              <a:buFont typeface="Courier New" pitchFamily="34" charset="0"/>
              <a:buChar char="o"/>
            </a:pPr>
            <a:r>
              <a:rPr lang="en-US" sz="2400" dirty="0"/>
              <a:t>ACC SWAG</a:t>
            </a:r>
          </a:p>
          <a:p>
            <a:pPr lvl="1">
              <a:buFont typeface="Courier New" pitchFamily="34" charset="0"/>
              <a:buChar char="o"/>
            </a:pPr>
            <a:r>
              <a:rPr lang="en-US" sz="2400" dirty="0"/>
              <a:t>Accommodations, meals</a:t>
            </a:r>
          </a:p>
          <a:p>
            <a:pPr lvl="1">
              <a:buFont typeface="Courier New" pitchFamily="34" charset="0"/>
              <a:buChar char="o"/>
            </a:pPr>
            <a:r>
              <a:rPr lang="en-US" sz="2400" dirty="0"/>
              <a:t>See registration package for full details</a:t>
            </a:r>
          </a:p>
          <a:p>
            <a:r>
              <a:rPr lang="en-US" sz="2800" b="1" dirty="0"/>
              <a:t>Winners</a:t>
            </a:r>
            <a:r>
              <a:rPr lang="en-US" sz="2800" dirty="0"/>
              <a:t> receive:</a:t>
            </a:r>
          </a:p>
          <a:p>
            <a:pPr lvl="1" indent="-342900">
              <a:buFont typeface="Courier New" pitchFamily="34" charset="0"/>
              <a:buChar char="o"/>
            </a:pPr>
            <a:r>
              <a:rPr lang="en-US" sz="2400" dirty="0"/>
              <a:t>ACC SWAG</a:t>
            </a:r>
          </a:p>
          <a:p>
            <a:pPr lvl="1" indent="-342900">
              <a:buFont typeface="Courier New" pitchFamily="34" charset="0"/>
              <a:buChar char="o"/>
            </a:pPr>
            <a:r>
              <a:rPr lang="en-US" sz="2400" dirty="0"/>
              <a:t>$1000 towards ACC tuition!</a:t>
            </a:r>
          </a:p>
        </p:txBody>
      </p:sp>
    </p:spTree>
    <p:extLst>
      <p:ext uri="{BB962C8B-B14F-4D97-AF65-F5344CB8AC3E}">
        <p14:creationId xmlns:p14="http://schemas.microsoft.com/office/powerpoint/2010/main" val="17980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E4F7-23D1-67C0-BD17-635FA964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93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it mean to </a:t>
            </a:r>
            <a:br>
              <a:rPr lang="en-US" dirty="0"/>
            </a:br>
            <a:r>
              <a:rPr lang="en-US" dirty="0"/>
              <a:t>DECONSTRUCT a case?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FB11-F613-2758-6E02-3EC4A77B8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992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During the case competition, teams must deconstruct a business case and offer recommendations for those involved (e.g. clients, organizations, business owners).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Deconstructing the case involves several steps of analysis that will help teams identify creative and effective recommendations.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See </a:t>
            </a:r>
            <a:r>
              <a:rPr lang="en-US" sz="2000" dirty="0">
                <a:ea typeface="+mn-lt"/>
                <a:cs typeface="+mn-lt"/>
                <a:hlinkClick r:id="rId2"/>
              </a:rPr>
              <a:t>Business Case Competitions: An Experiential Approach to Learning from The Telfer School of Management, University of Ottawa</a:t>
            </a:r>
            <a:r>
              <a:rPr lang="en-US" sz="2000" dirty="0">
                <a:ea typeface="+mn-lt"/>
                <a:cs typeface="+mn-lt"/>
              </a:rPr>
              <a:t> for helpful tips on analysis; see </a:t>
            </a:r>
            <a:r>
              <a:rPr lang="en-US" sz="2000" dirty="0"/>
              <a:t>the next slide for steps to success.</a:t>
            </a:r>
          </a:p>
        </p:txBody>
      </p:sp>
    </p:spTree>
    <p:extLst>
      <p:ext uri="{BB962C8B-B14F-4D97-AF65-F5344CB8AC3E}">
        <p14:creationId xmlns:p14="http://schemas.microsoft.com/office/powerpoint/2010/main" val="411205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65176-B1A3-2811-42FF-F122EA71B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660"/>
            <a:ext cx="8229600" cy="1143000"/>
          </a:xfrm>
        </p:spPr>
        <p:txBody>
          <a:bodyPr/>
          <a:lstStyle/>
          <a:p>
            <a:r>
              <a:rPr lang="en-US" dirty="0"/>
              <a:t>Steps For Success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40AE6E-03CA-DC41-AAB7-09D9A5EA7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133405"/>
              </p:ext>
            </p:extLst>
          </p:nvPr>
        </p:nvGraphicFramePr>
        <p:xfrm>
          <a:off x="754486" y="1616241"/>
          <a:ext cx="7476514" cy="4707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83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08">
            <a:extLst>
              <a:ext uri="{FF2B5EF4-FFF2-40B4-BE49-F238E27FC236}">
                <a16:creationId xmlns:a16="http://schemas.microsoft.com/office/drawing/2014/main" id="{26ECD151-115D-1826-DE34-F6DFD78FE983}"/>
              </a:ext>
            </a:extLst>
          </p:cNvPr>
          <p:cNvSpPr/>
          <p:nvPr/>
        </p:nvSpPr>
        <p:spPr>
          <a:xfrm>
            <a:off x="-14910" y="-14911"/>
            <a:ext cx="4442603" cy="7361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F36CD-1FF5-DD87-C83B-A5F17440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9479" y="475921"/>
            <a:ext cx="8229600" cy="1143000"/>
          </a:xfrm>
        </p:spPr>
        <p:txBody>
          <a:bodyPr/>
          <a:lstStyle/>
          <a:p>
            <a:r>
              <a:rPr lang="en-US" dirty="0"/>
              <a:t>Helpful Tips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749285-050B-6C39-9C21-F95DDC9B12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04505"/>
              </p:ext>
            </p:extLst>
          </p:nvPr>
        </p:nvGraphicFramePr>
        <p:xfrm>
          <a:off x="1744646" y="478127"/>
          <a:ext cx="9681712" cy="600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8" name="Arrow: Chevron 207">
            <a:extLst>
              <a:ext uri="{FF2B5EF4-FFF2-40B4-BE49-F238E27FC236}">
                <a16:creationId xmlns:a16="http://schemas.microsoft.com/office/drawing/2014/main" id="{E399CE36-76AA-EE03-60B8-74FBFFFB5842}"/>
              </a:ext>
            </a:extLst>
          </p:cNvPr>
          <p:cNvSpPr/>
          <p:nvPr/>
        </p:nvSpPr>
        <p:spPr>
          <a:xfrm>
            <a:off x="3213961" y="649110"/>
            <a:ext cx="661358" cy="963283"/>
          </a:xfrm>
          <a:prstGeom prst="chevron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5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685-7A87-55A5-D554-7F382F3A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844BAC-9209-2EC6-DC16-D3A77259B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78637"/>
              </p:ext>
            </p:extLst>
          </p:nvPr>
        </p:nvGraphicFramePr>
        <p:xfrm>
          <a:off x="-28922" y="1700808"/>
          <a:ext cx="8407846" cy="483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7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0003-0378-631B-DF02-9BECDAD4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2261"/>
            <a:ext cx="8229600" cy="1143000"/>
          </a:xfrm>
        </p:spPr>
        <p:txBody>
          <a:bodyPr/>
          <a:lstStyle/>
          <a:p>
            <a:r>
              <a:rPr lang="en-US" dirty="0"/>
              <a:t>Presenting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9CBF6-F3F8-30FC-3ED8-4BDBD5627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7823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Students will use presentation software like PowerPoint to prepare a slide deck during the competition.</a:t>
            </a:r>
          </a:p>
          <a:p>
            <a:r>
              <a:rPr lang="en-US" sz="2000" dirty="0"/>
              <a:t>The slide deck is an important component of the competition that needs to communicate teams' analysis and recommendations effectively. </a:t>
            </a:r>
          </a:p>
          <a:p>
            <a:r>
              <a:rPr lang="en-US" sz="2000" dirty="0"/>
              <a:t>A well-designed and organized slide deck will help to keep students on track, allowing them to present with a logical flow and make their recommendations more compelling.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For more, see </a:t>
            </a:r>
            <a:r>
              <a:rPr lang="en-US" sz="2400" dirty="0">
                <a:hlinkClick r:id="rId2"/>
              </a:rPr>
              <a:t>Case Competition PowerPoint Structure by Management Consulted</a:t>
            </a:r>
          </a:p>
        </p:txBody>
      </p:sp>
    </p:spTree>
    <p:extLst>
      <p:ext uri="{BB962C8B-B14F-4D97-AF65-F5344CB8AC3E}">
        <p14:creationId xmlns:p14="http://schemas.microsoft.com/office/powerpoint/2010/main" val="3821353922"/>
      </p:ext>
    </p:extLst>
  </p:cSld>
  <p:clrMapOvr>
    <a:masterClrMapping/>
  </p:clrMapOvr>
</p:sld>
</file>

<file path=ppt/theme/theme1.xml><?xml version="1.0" encoding="utf-8"?>
<a:theme xmlns:a="http://schemas.openxmlformats.org/drawingml/2006/main" name="Assiniboine College master #1 Sept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B75301B5FE44C944417C18954F47B" ma:contentTypeVersion="16" ma:contentTypeDescription="Create a new document." ma:contentTypeScope="" ma:versionID="57bab7a3508445a317d01c5f3a89dba6">
  <xsd:schema xmlns:xsd="http://www.w3.org/2001/XMLSchema" xmlns:xs="http://www.w3.org/2001/XMLSchema" xmlns:p="http://schemas.microsoft.com/office/2006/metadata/properties" xmlns:ns3="3b23d1b4-0832-4cd7-90da-e38567185dfa" xmlns:ns4="b17cb98f-a848-4723-8ea6-dabfc4ef5210" targetNamespace="http://schemas.microsoft.com/office/2006/metadata/properties" ma:root="true" ma:fieldsID="429a836d625bdc50628e98438aab124f" ns3:_="" ns4:_="">
    <xsd:import namespace="3b23d1b4-0832-4cd7-90da-e38567185dfa"/>
    <xsd:import namespace="b17cb98f-a848-4723-8ea6-dabfc4ef52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3d1b4-0832-4cd7-90da-e38567185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cb98f-a848-4723-8ea6-dabfc4ef521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b23d1b4-0832-4cd7-90da-e38567185dfa" xsi:nil="true"/>
  </documentManagement>
</p:properties>
</file>

<file path=customXml/itemProps1.xml><?xml version="1.0" encoding="utf-8"?>
<ds:datastoreItem xmlns:ds="http://schemas.openxmlformats.org/officeDocument/2006/customXml" ds:itemID="{FC0B2AAE-D26D-41CA-A987-571694B047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23d1b4-0832-4cd7-90da-e38567185dfa"/>
    <ds:schemaRef ds:uri="b17cb98f-a848-4723-8ea6-dabfc4ef52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5B0123-13BE-437E-AC1C-5268279200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7D2EB1-0967-470C-A7E0-81FA4AE272C2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17cb98f-a848-4723-8ea6-dabfc4ef5210"/>
    <ds:schemaRef ds:uri="3b23d1b4-0832-4cd7-90da-e38567185df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Slide Template #1 - Sept 2011</Template>
  <TotalTime>128</TotalTime>
  <Words>183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Assiniboine College master #1 Sept 2011</vt:lpstr>
      <vt:lpstr>Business Case Competitions</vt:lpstr>
      <vt:lpstr>Why Case Studies?</vt:lpstr>
      <vt:lpstr>Why Case Competitions?</vt:lpstr>
      <vt:lpstr>Peters School of Business Manitoba High School Case Competition Perks and Prizes</vt:lpstr>
      <vt:lpstr>What does it mean to  DECONSTRUCT a case?</vt:lpstr>
      <vt:lpstr>Steps For Success</vt:lpstr>
      <vt:lpstr>Helpful Tips</vt:lpstr>
      <vt:lpstr>Presenting</vt:lpstr>
      <vt:lpstr>Presenting</vt:lpstr>
      <vt:lpstr>For More Information</vt:lpstr>
      <vt:lpstr>PowerPoint Presentation</vt:lpstr>
    </vt:vector>
  </TitlesOfParts>
  <Company>Assiniboine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Deconstruction</dc:title>
  <dc:creator>Meghan Hack (She/Her/Hers)</dc:creator>
  <cp:lastModifiedBy>Meghan Hack (She/Her/Hers)</cp:lastModifiedBy>
  <cp:revision>308</cp:revision>
  <dcterms:created xsi:type="dcterms:W3CDTF">2024-04-05T18:52:06Z</dcterms:created>
  <dcterms:modified xsi:type="dcterms:W3CDTF">2024-04-08T22:22:15Z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0x010100EAAB75301B5FE44C944417C18954F47B</vt:lpwstr>
  </property>
</Properties>
</file>